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4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FB6C9-3405-44C6-BFE1-0B320FE2107A}" type="doc">
      <dgm:prSet loTypeId="urn:microsoft.com/office/officeart/2005/8/layout/cycle6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2AEB0B10-9C8C-481A-83D1-2C8A1C0F9E4D}">
      <dgm:prSet phldrT="[Texto]"/>
      <dgm:spPr/>
      <dgm:t>
        <a:bodyPr/>
        <a:lstStyle/>
        <a:p>
          <a:r>
            <a:rPr lang="es-CO" dirty="0" smtClean="0"/>
            <a:t>1</a:t>
          </a:r>
          <a:endParaRPr lang="es-CO" dirty="0"/>
        </a:p>
      </dgm:t>
    </dgm:pt>
    <dgm:pt modelId="{FC6DC871-8D9B-45DB-91AF-4C6DE014EEC2}" type="parTrans" cxnId="{4BA7AB8C-22A7-43BB-B205-8C10A6EDBAB0}">
      <dgm:prSet/>
      <dgm:spPr/>
      <dgm:t>
        <a:bodyPr/>
        <a:lstStyle/>
        <a:p>
          <a:endParaRPr lang="es-CO"/>
        </a:p>
      </dgm:t>
    </dgm:pt>
    <dgm:pt modelId="{4851E7B0-6E22-4F04-966B-98D14EBED34E}" type="sibTrans" cxnId="{4BA7AB8C-22A7-43BB-B205-8C10A6EDBAB0}">
      <dgm:prSet/>
      <dgm:spPr/>
      <dgm:t>
        <a:bodyPr/>
        <a:lstStyle/>
        <a:p>
          <a:endParaRPr lang="es-CO"/>
        </a:p>
      </dgm:t>
    </dgm:pt>
    <dgm:pt modelId="{4A72C7BE-1F25-4432-A9E4-AF0B4450DCFD}">
      <dgm:prSet phldrT="[Texto]"/>
      <dgm:spPr/>
      <dgm:t>
        <a:bodyPr/>
        <a:lstStyle/>
        <a:p>
          <a:r>
            <a:rPr lang="es-CO" dirty="0" smtClean="0"/>
            <a:t>2</a:t>
          </a:r>
          <a:endParaRPr lang="es-CO" dirty="0"/>
        </a:p>
      </dgm:t>
    </dgm:pt>
    <dgm:pt modelId="{230F0DC7-E3B0-4956-A4C1-5435EB75BEAB}" type="parTrans" cxnId="{BEBF2940-2450-4F24-BA08-0598B7229B53}">
      <dgm:prSet/>
      <dgm:spPr/>
      <dgm:t>
        <a:bodyPr/>
        <a:lstStyle/>
        <a:p>
          <a:endParaRPr lang="es-CO"/>
        </a:p>
      </dgm:t>
    </dgm:pt>
    <dgm:pt modelId="{BA3EB38D-CCAC-46D8-A13A-C2A82D8FD2A7}" type="sibTrans" cxnId="{BEBF2940-2450-4F24-BA08-0598B7229B53}">
      <dgm:prSet/>
      <dgm:spPr/>
      <dgm:t>
        <a:bodyPr/>
        <a:lstStyle/>
        <a:p>
          <a:endParaRPr lang="es-CO"/>
        </a:p>
      </dgm:t>
    </dgm:pt>
    <dgm:pt modelId="{CD6F214A-DE2E-4E68-A8EC-9471AEF57AD8}">
      <dgm:prSet phldrT="[Texto]"/>
      <dgm:spPr/>
      <dgm:t>
        <a:bodyPr/>
        <a:lstStyle/>
        <a:p>
          <a:r>
            <a:rPr lang="es-CO" dirty="0" smtClean="0"/>
            <a:t>3</a:t>
          </a:r>
          <a:endParaRPr lang="es-CO" dirty="0"/>
        </a:p>
      </dgm:t>
    </dgm:pt>
    <dgm:pt modelId="{2BC5B3E0-D3B7-4A9A-9D6C-05088C5CFF48}" type="parTrans" cxnId="{FF8D9D03-8DF1-4E36-B382-45410AEECE46}">
      <dgm:prSet/>
      <dgm:spPr/>
      <dgm:t>
        <a:bodyPr/>
        <a:lstStyle/>
        <a:p>
          <a:endParaRPr lang="es-CO"/>
        </a:p>
      </dgm:t>
    </dgm:pt>
    <dgm:pt modelId="{659BC8BB-F900-49A4-99A1-4833E6D38E21}" type="sibTrans" cxnId="{FF8D9D03-8DF1-4E36-B382-45410AEECE46}">
      <dgm:prSet/>
      <dgm:spPr/>
      <dgm:t>
        <a:bodyPr/>
        <a:lstStyle/>
        <a:p>
          <a:endParaRPr lang="es-CO"/>
        </a:p>
      </dgm:t>
    </dgm:pt>
    <dgm:pt modelId="{AAC3A10F-95DF-4A34-9628-834D72BA262B}">
      <dgm:prSet phldrT="[Texto]"/>
      <dgm:spPr/>
      <dgm:t>
        <a:bodyPr/>
        <a:lstStyle/>
        <a:p>
          <a:r>
            <a:rPr lang="es-CO" dirty="0" smtClean="0"/>
            <a:t>4</a:t>
          </a:r>
          <a:endParaRPr lang="es-CO" dirty="0"/>
        </a:p>
      </dgm:t>
    </dgm:pt>
    <dgm:pt modelId="{C6790D5F-D14B-4FA3-AFC0-CAFA139FDFAE}" type="parTrans" cxnId="{8F20B10D-2AB1-4E17-BF03-6CFFD6C3D869}">
      <dgm:prSet/>
      <dgm:spPr/>
      <dgm:t>
        <a:bodyPr/>
        <a:lstStyle/>
        <a:p>
          <a:endParaRPr lang="es-CO"/>
        </a:p>
      </dgm:t>
    </dgm:pt>
    <dgm:pt modelId="{81081FDA-97FB-4BC8-9293-AF26263E09BD}" type="sibTrans" cxnId="{8F20B10D-2AB1-4E17-BF03-6CFFD6C3D869}">
      <dgm:prSet/>
      <dgm:spPr/>
      <dgm:t>
        <a:bodyPr/>
        <a:lstStyle/>
        <a:p>
          <a:endParaRPr lang="es-CO"/>
        </a:p>
      </dgm:t>
    </dgm:pt>
    <dgm:pt modelId="{EB48C43B-E0B1-4B94-8CB0-1DDC85F77CF2}">
      <dgm:prSet phldrT="[Texto]"/>
      <dgm:spPr/>
      <dgm:t>
        <a:bodyPr/>
        <a:lstStyle/>
        <a:p>
          <a:r>
            <a:rPr lang="es-CO" dirty="0" smtClean="0"/>
            <a:t>5</a:t>
          </a:r>
          <a:endParaRPr lang="es-CO" dirty="0"/>
        </a:p>
      </dgm:t>
    </dgm:pt>
    <dgm:pt modelId="{5CA0D0EA-D4EC-4590-9FE0-ED55F0FD6BFC}" type="parTrans" cxnId="{1511A343-ED71-4A03-B52B-FE563F3CB18F}">
      <dgm:prSet/>
      <dgm:spPr/>
      <dgm:t>
        <a:bodyPr/>
        <a:lstStyle/>
        <a:p>
          <a:endParaRPr lang="es-CO"/>
        </a:p>
      </dgm:t>
    </dgm:pt>
    <dgm:pt modelId="{2D373BB9-158A-4C7E-913A-6E7A2330035F}" type="sibTrans" cxnId="{1511A343-ED71-4A03-B52B-FE563F3CB18F}">
      <dgm:prSet/>
      <dgm:spPr/>
      <dgm:t>
        <a:bodyPr/>
        <a:lstStyle/>
        <a:p>
          <a:endParaRPr lang="es-CO"/>
        </a:p>
      </dgm:t>
    </dgm:pt>
    <dgm:pt modelId="{F82341E0-98AA-4D67-9628-A5C042305B28}" type="pres">
      <dgm:prSet presAssocID="{1DEFB6C9-3405-44C6-BFE1-0B320FE2107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72BDE2D-F5A5-463E-8805-2FF141283806}" type="pres">
      <dgm:prSet presAssocID="{2AEB0B10-9C8C-481A-83D1-2C8A1C0F9E4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4A9B3E7-7B9E-4CA8-AB67-21A942A1008B}" type="pres">
      <dgm:prSet presAssocID="{2AEB0B10-9C8C-481A-83D1-2C8A1C0F9E4D}" presName="spNode" presStyleCnt="0"/>
      <dgm:spPr/>
    </dgm:pt>
    <dgm:pt modelId="{8638FCCA-07BA-4E4D-813C-21013F0C76C9}" type="pres">
      <dgm:prSet presAssocID="{4851E7B0-6E22-4F04-966B-98D14EBED34E}" presName="sibTrans" presStyleLbl="sibTrans1D1" presStyleIdx="0" presStyleCnt="5"/>
      <dgm:spPr/>
      <dgm:t>
        <a:bodyPr/>
        <a:lstStyle/>
        <a:p>
          <a:endParaRPr lang="es-CO"/>
        </a:p>
      </dgm:t>
    </dgm:pt>
    <dgm:pt modelId="{A48C0E98-1177-4F8C-A6A2-863B282D9FE0}" type="pres">
      <dgm:prSet presAssocID="{4A72C7BE-1F25-4432-A9E4-AF0B4450DCF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CEB8EC0-621F-4179-A2FE-D2936DC7A4BE}" type="pres">
      <dgm:prSet presAssocID="{4A72C7BE-1F25-4432-A9E4-AF0B4450DCFD}" presName="spNode" presStyleCnt="0"/>
      <dgm:spPr/>
    </dgm:pt>
    <dgm:pt modelId="{D2FFE96E-AA0B-4AB9-B989-93AE0C1F1CAE}" type="pres">
      <dgm:prSet presAssocID="{BA3EB38D-CCAC-46D8-A13A-C2A82D8FD2A7}" presName="sibTrans" presStyleLbl="sibTrans1D1" presStyleIdx="1" presStyleCnt="5"/>
      <dgm:spPr/>
      <dgm:t>
        <a:bodyPr/>
        <a:lstStyle/>
        <a:p>
          <a:endParaRPr lang="es-CO"/>
        </a:p>
      </dgm:t>
    </dgm:pt>
    <dgm:pt modelId="{CB41F9CC-2D79-448B-8336-19C5A950DBAF}" type="pres">
      <dgm:prSet presAssocID="{CD6F214A-DE2E-4E68-A8EC-9471AEF57AD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C79599-C89C-47D7-BF05-1B9B2A4F9B6E}" type="pres">
      <dgm:prSet presAssocID="{CD6F214A-DE2E-4E68-A8EC-9471AEF57AD8}" presName="spNode" presStyleCnt="0"/>
      <dgm:spPr/>
    </dgm:pt>
    <dgm:pt modelId="{B9B523B9-9078-4471-A444-EA8182E131E8}" type="pres">
      <dgm:prSet presAssocID="{659BC8BB-F900-49A4-99A1-4833E6D38E21}" presName="sibTrans" presStyleLbl="sibTrans1D1" presStyleIdx="2" presStyleCnt="5"/>
      <dgm:spPr/>
      <dgm:t>
        <a:bodyPr/>
        <a:lstStyle/>
        <a:p>
          <a:endParaRPr lang="es-CO"/>
        </a:p>
      </dgm:t>
    </dgm:pt>
    <dgm:pt modelId="{684FB9DC-2D96-49BD-AE23-F94FA2E3D1DF}" type="pres">
      <dgm:prSet presAssocID="{AAC3A10F-95DF-4A34-9628-834D72BA262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03C571-2644-4962-B1F1-CAB8AAFDBABA}" type="pres">
      <dgm:prSet presAssocID="{AAC3A10F-95DF-4A34-9628-834D72BA262B}" presName="spNode" presStyleCnt="0"/>
      <dgm:spPr/>
    </dgm:pt>
    <dgm:pt modelId="{232209EF-7F21-48EA-B947-C6B1E00397C4}" type="pres">
      <dgm:prSet presAssocID="{81081FDA-97FB-4BC8-9293-AF26263E09BD}" presName="sibTrans" presStyleLbl="sibTrans1D1" presStyleIdx="3" presStyleCnt="5"/>
      <dgm:spPr/>
      <dgm:t>
        <a:bodyPr/>
        <a:lstStyle/>
        <a:p>
          <a:endParaRPr lang="es-CO"/>
        </a:p>
      </dgm:t>
    </dgm:pt>
    <dgm:pt modelId="{AFBA4A51-6EC3-495C-B787-4C0ABDDF7AF4}" type="pres">
      <dgm:prSet presAssocID="{EB48C43B-E0B1-4B94-8CB0-1DDC85F77CF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4FA4349-F47A-4526-A64F-9EC6EF6BED1D}" type="pres">
      <dgm:prSet presAssocID="{EB48C43B-E0B1-4B94-8CB0-1DDC85F77CF2}" presName="spNode" presStyleCnt="0"/>
      <dgm:spPr/>
    </dgm:pt>
    <dgm:pt modelId="{7CDD287D-17B8-44C4-A29C-F2DC4556E1AB}" type="pres">
      <dgm:prSet presAssocID="{2D373BB9-158A-4C7E-913A-6E7A2330035F}" presName="sibTrans" presStyleLbl="sibTrans1D1" presStyleIdx="4" presStyleCnt="5"/>
      <dgm:spPr/>
      <dgm:t>
        <a:bodyPr/>
        <a:lstStyle/>
        <a:p>
          <a:endParaRPr lang="es-CO"/>
        </a:p>
      </dgm:t>
    </dgm:pt>
  </dgm:ptLst>
  <dgm:cxnLst>
    <dgm:cxn modelId="{BEBF2940-2450-4F24-BA08-0598B7229B53}" srcId="{1DEFB6C9-3405-44C6-BFE1-0B320FE2107A}" destId="{4A72C7BE-1F25-4432-A9E4-AF0B4450DCFD}" srcOrd="1" destOrd="0" parTransId="{230F0DC7-E3B0-4956-A4C1-5435EB75BEAB}" sibTransId="{BA3EB38D-CCAC-46D8-A13A-C2A82D8FD2A7}"/>
    <dgm:cxn modelId="{BDD9B497-D1D3-4BE4-BEEC-16C239679F21}" type="presOf" srcId="{AAC3A10F-95DF-4A34-9628-834D72BA262B}" destId="{684FB9DC-2D96-49BD-AE23-F94FA2E3D1DF}" srcOrd="0" destOrd="0" presId="urn:microsoft.com/office/officeart/2005/8/layout/cycle6"/>
    <dgm:cxn modelId="{8F20B10D-2AB1-4E17-BF03-6CFFD6C3D869}" srcId="{1DEFB6C9-3405-44C6-BFE1-0B320FE2107A}" destId="{AAC3A10F-95DF-4A34-9628-834D72BA262B}" srcOrd="3" destOrd="0" parTransId="{C6790D5F-D14B-4FA3-AFC0-CAFA139FDFAE}" sibTransId="{81081FDA-97FB-4BC8-9293-AF26263E09BD}"/>
    <dgm:cxn modelId="{FF8D9D03-8DF1-4E36-B382-45410AEECE46}" srcId="{1DEFB6C9-3405-44C6-BFE1-0B320FE2107A}" destId="{CD6F214A-DE2E-4E68-A8EC-9471AEF57AD8}" srcOrd="2" destOrd="0" parTransId="{2BC5B3E0-D3B7-4A9A-9D6C-05088C5CFF48}" sibTransId="{659BC8BB-F900-49A4-99A1-4833E6D38E21}"/>
    <dgm:cxn modelId="{857FC2BD-0261-4DED-8175-5C0545806D67}" type="presOf" srcId="{1DEFB6C9-3405-44C6-BFE1-0B320FE2107A}" destId="{F82341E0-98AA-4D67-9628-A5C042305B28}" srcOrd="0" destOrd="0" presId="urn:microsoft.com/office/officeart/2005/8/layout/cycle6"/>
    <dgm:cxn modelId="{4FF89DC1-97CE-4495-90F0-C2C7BEB6D134}" type="presOf" srcId="{BA3EB38D-CCAC-46D8-A13A-C2A82D8FD2A7}" destId="{D2FFE96E-AA0B-4AB9-B989-93AE0C1F1CAE}" srcOrd="0" destOrd="0" presId="urn:microsoft.com/office/officeart/2005/8/layout/cycle6"/>
    <dgm:cxn modelId="{1511A343-ED71-4A03-B52B-FE563F3CB18F}" srcId="{1DEFB6C9-3405-44C6-BFE1-0B320FE2107A}" destId="{EB48C43B-E0B1-4B94-8CB0-1DDC85F77CF2}" srcOrd="4" destOrd="0" parTransId="{5CA0D0EA-D4EC-4590-9FE0-ED55F0FD6BFC}" sibTransId="{2D373BB9-158A-4C7E-913A-6E7A2330035F}"/>
    <dgm:cxn modelId="{86F7C9AA-D077-4B7B-833D-9A3DD12A738F}" type="presOf" srcId="{4A72C7BE-1F25-4432-A9E4-AF0B4450DCFD}" destId="{A48C0E98-1177-4F8C-A6A2-863B282D9FE0}" srcOrd="0" destOrd="0" presId="urn:microsoft.com/office/officeart/2005/8/layout/cycle6"/>
    <dgm:cxn modelId="{0B01D56C-AB3B-4D40-92EE-7F18D7181FFE}" type="presOf" srcId="{4851E7B0-6E22-4F04-966B-98D14EBED34E}" destId="{8638FCCA-07BA-4E4D-813C-21013F0C76C9}" srcOrd="0" destOrd="0" presId="urn:microsoft.com/office/officeart/2005/8/layout/cycle6"/>
    <dgm:cxn modelId="{0CFC81EB-4A0D-4E3C-92AA-40CF426F67E1}" type="presOf" srcId="{2D373BB9-158A-4C7E-913A-6E7A2330035F}" destId="{7CDD287D-17B8-44C4-A29C-F2DC4556E1AB}" srcOrd="0" destOrd="0" presId="urn:microsoft.com/office/officeart/2005/8/layout/cycle6"/>
    <dgm:cxn modelId="{1E8147EF-11F7-4AA1-8943-BCF4617D8C5A}" type="presOf" srcId="{EB48C43B-E0B1-4B94-8CB0-1DDC85F77CF2}" destId="{AFBA4A51-6EC3-495C-B787-4C0ABDDF7AF4}" srcOrd="0" destOrd="0" presId="urn:microsoft.com/office/officeart/2005/8/layout/cycle6"/>
    <dgm:cxn modelId="{85DC8183-48F4-491D-B5DB-A941376691C7}" type="presOf" srcId="{659BC8BB-F900-49A4-99A1-4833E6D38E21}" destId="{B9B523B9-9078-4471-A444-EA8182E131E8}" srcOrd="0" destOrd="0" presId="urn:microsoft.com/office/officeart/2005/8/layout/cycle6"/>
    <dgm:cxn modelId="{D3C737DC-6E8B-4DF6-9965-A4674BCAF9EE}" type="presOf" srcId="{81081FDA-97FB-4BC8-9293-AF26263E09BD}" destId="{232209EF-7F21-48EA-B947-C6B1E00397C4}" srcOrd="0" destOrd="0" presId="urn:microsoft.com/office/officeart/2005/8/layout/cycle6"/>
    <dgm:cxn modelId="{D2B26FED-DAC5-4318-8F5B-37682AA220AE}" type="presOf" srcId="{CD6F214A-DE2E-4E68-A8EC-9471AEF57AD8}" destId="{CB41F9CC-2D79-448B-8336-19C5A950DBAF}" srcOrd="0" destOrd="0" presId="urn:microsoft.com/office/officeart/2005/8/layout/cycle6"/>
    <dgm:cxn modelId="{4BA7AB8C-22A7-43BB-B205-8C10A6EDBAB0}" srcId="{1DEFB6C9-3405-44C6-BFE1-0B320FE2107A}" destId="{2AEB0B10-9C8C-481A-83D1-2C8A1C0F9E4D}" srcOrd="0" destOrd="0" parTransId="{FC6DC871-8D9B-45DB-91AF-4C6DE014EEC2}" sibTransId="{4851E7B0-6E22-4F04-966B-98D14EBED34E}"/>
    <dgm:cxn modelId="{BA6550A5-A091-4BB8-A5BD-426192854BE2}" type="presOf" srcId="{2AEB0B10-9C8C-481A-83D1-2C8A1C0F9E4D}" destId="{772BDE2D-F5A5-463E-8805-2FF141283806}" srcOrd="0" destOrd="0" presId="urn:microsoft.com/office/officeart/2005/8/layout/cycle6"/>
    <dgm:cxn modelId="{C9E9592B-D338-4267-8BB4-D84A425DC225}" type="presParOf" srcId="{F82341E0-98AA-4D67-9628-A5C042305B28}" destId="{772BDE2D-F5A5-463E-8805-2FF141283806}" srcOrd="0" destOrd="0" presId="urn:microsoft.com/office/officeart/2005/8/layout/cycle6"/>
    <dgm:cxn modelId="{AC797FD6-ED6A-4D47-A198-CED2B3DFC446}" type="presParOf" srcId="{F82341E0-98AA-4D67-9628-A5C042305B28}" destId="{44A9B3E7-7B9E-4CA8-AB67-21A942A1008B}" srcOrd="1" destOrd="0" presId="urn:microsoft.com/office/officeart/2005/8/layout/cycle6"/>
    <dgm:cxn modelId="{8336AD40-AD9C-42EE-A971-33B8C5851C3D}" type="presParOf" srcId="{F82341E0-98AA-4D67-9628-A5C042305B28}" destId="{8638FCCA-07BA-4E4D-813C-21013F0C76C9}" srcOrd="2" destOrd="0" presId="urn:microsoft.com/office/officeart/2005/8/layout/cycle6"/>
    <dgm:cxn modelId="{D5EAA82D-1D14-4A35-97FA-22EE0779CBB5}" type="presParOf" srcId="{F82341E0-98AA-4D67-9628-A5C042305B28}" destId="{A48C0E98-1177-4F8C-A6A2-863B282D9FE0}" srcOrd="3" destOrd="0" presId="urn:microsoft.com/office/officeart/2005/8/layout/cycle6"/>
    <dgm:cxn modelId="{2FA7A09D-3FBD-42F7-9251-AC3DC8153CFB}" type="presParOf" srcId="{F82341E0-98AA-4D67-9628-A5C042305B28}" destId="{8CEB8EC0-621F-4179-A2FE-D2936DC7A4BE}" srcOrd="4" destOrd="0" presId="urn:microsoft.com/office/officeart/2005/8/layout/cycle6"/>
    <dgm:cxn modelId="{8F9A92F8-525F-44E0-A082-D0F3043E438F}" type="presParOf" srcId="{F82341E0-98AA-4D67-9628-A5C042305B28}" destId="{D2FFE96E-AA0B-4AB9-B989-93AE0C1F1CAE}" srcOrd="5" destOrd="0" presId="urn:microsoft.com/office/officeart/2005/8/layout/cycle6"/>
    <dgm:cxn modelId="{A72CDC5B-B356-40F5-A257-CAD709BE6A24}" type="presParOf" srcId="{F82341E0-98AA-4D67-9628-A5C042305B28}" destId="{CB41F9CC-2D79-448B-8336-19C5A950DBAF}" srcOrd="6" destOrd="0" presId="urn:microsoft.com/office/officeart/2005/8/layout/cycle6"/>
    <dgm:cxn modelId="{997B8704-796D-42F3-87F7-B388E31D6A81}" type="presParOf" srcId="{F82341E0-98AA-4D67-9628-A5C042305B28}" destId="{BFC79599-C89C-47D7-BF05-1B9B2A4F9B6E}" srcOrd="7" destOrd="0" presId="urn:microsoft.com/office/officeart/2005/8/layout/cycle6"/>
    <dgm:cxn modelId="{36BF3E29-B928-4892-ADD6-E787367039F8}" type="presParOf" srcId="{F82341E0-98AA-4D67-9628-A5C042305B28}" destId="{B9B523B9-9078-4471-A444-EA8182E131E8}" srcOrd="8" destOrd="0" presId="urn:microsoft.com/office/officeart/2005/8/layout/cycle6"/>
    <dgm:cxn modelId="{AFB81178-93EC-4A30-93D4-DAB972F626A9}" type="presParOf" srcId="{F82341E0-98AA-4D67-9628-A5C042305B28}" destId="{684FB9DC-2D96-49BD-AE23-F94FA2E3D1DF}" srcOrd="9" destOrd="0" presId="urn:microsoft.com/office/officeart/2005/8/layout/cycle6"/>
    <dgm:cxn modelId="{BB9CA204-C09D-47FE-B849-63794828D760}" type="presParOf" srcId="{F82341E0-98AA-4D67-9628-A5C042305B28}" destId="{5D03C571-2644-4962-B1F1-CAB8AAFDBABA}" srcOrd="10" destOrd="0" presId="urn:microsoft.com/office/officeart/2005/8/layout/cycle6"/>
    <dgm:cxn modelId="{E2CCD18E-A3EE-41D3-8B73-A7E943D5247A}" type="presParOf" srcId="{F82341E0-98AA-4D67-9628-A5C042305B28}" destId="{232209EF-7F21-48EA-B947-C6B1E00397C4}" srcOrd="11" destOrd="0" presId="urn:microsoft.com/office/officeart/2005/8/layout/cycle6"/>
    <dgm:cxn modelId="{BB007BA9-B484-4033-A09B-60B94DB336F0}" type="presParOf" srcId="{F82341E0-98AA-4D67-9628-A5C042305B28}" destId="{AFBA4A51-6EC3-495C-B787-4C0ABDDF7AF4}" srcOrd="12" destOrd="0" presId="urn:microsoft.com/office/officeart/2005/8/layout/cycle6"/>
    <dgm:cxn modelId="{8839FBD1-BF53-41AC-83EA-9F19E685FA8C}" type="presParOf" srcId="{F82341E0-98AA-4D67-9628-A5C042305B28}" destId="{44FA4349-F47A-4526-A64F-9EC6EF6BED1D}" srcOrd="13" destOrd="0" presId="urn:microsoft.com/office/officeart/2005/8/layout/cycle6"/>
    <dgm:cxn modelId="{45B01F69-8666-472A-94D4-1C5E32108C39}" type="presParOf" srcId="{F82341E0-98AA-4D67-9628-A5C042305B28}" destId="{7CDD287D-17B8-44C4-A29C-F2DC4556E1A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EFB6C9-3405-44C6-BFE1-0B320FE2107A}" type="doc">
      <dgm:prSet loTypeId="urn:microsoft.com/office/officeart/2005/8/layout/cycle1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2AEB0B10-9C8C-481A-83D1-2C8A1C0F9E4D}">
      <dgm:prSet phldrT="[Texto]"/>
      <dgm:spPr/>
      <dgm:t>
        <a:bodyPr/>
        <a:lstStyle/>
        <a:p>
          <a:r>
            <a:rPr lang="es-CO" dirty="0" smtClean="0"/>
            <a:t>Atención</a:t>
          </a:r>
          <a:endParaRPr lang="es-CO" dirty="0"/>
        </a:p>
      </dgm:t>
    </dgm:pt>
    <dgm:pt modelId="{FC6DC871-8D9B-45DB-91AF-4C6DE014EEC2}" type="parTrans" cxnId="{4BA7AB8C-22A7-43BB-B205-8C10A6EDBAB0}">
      <dgm:prSet/>
      <dgm:spPr/>
      <dgm:t>
        <a:bodyPr/>
        <a:lstStyle/>
        <a:p>
          <a:endParaRPr lang="es-CO"/>
        </a:p>
      </dgm:t>
    </dgm:pt>
    <dgm:pt modelId="{4851E7B0-6E22-4F04-966B-98D14EBED34E}" type="sibTrans" cxnId="{4BA7AB8C-22A7-43BB-B205-8C10A6EDBAB0}">
      <dgm:prSet/>
      <dgm:spPr/>
      <dgm:t>
        <a:bodyPr/>
        <a:lstStyle/>
        <a:p>
          <a:endParaRPr lang="es-CO"/>
        </a:p>
      </dgm:t>
    </dgm:pt>
    <dgm:pt modelId="{4A72C7BE-1F25-4432-A9E4-AF0B4450DCFD}">
      <dgm:prSet phldrT="[Texto]"/>
      <dgm:spPr/>
      <dgm:t>
        <a:bodyPr/>
        <a:lstStyle/>
        <a:p>
          <a:r>
            <a:rPr lang="es-CO" dirty="0" smtClean="0"/>
            <a:t>Significado</a:t>
          </a:r>
          <a:endParaRPr lang="es-CO" dirty="0"/>
        </a:p>
      </dgm:t>
    </dgm:pt>
    <dgm:pt modelId="{230F0DC7-E3B0-4956-A4C1-5435EB75BEAB}" type="parTrans" cxnId="{BEBF2940-2450-4F24-BA08-0598B7229B53}">
      <dgm:prSet/>
      <dgm:spPr/>
      <dgm:t>
        <a:bodyPr/>
        <a:lstStyle/>
        <a:p>
          <a:endParaRPr lang="es-CO"/>
        </a:p>
      </dgm:t>
    </dgm:pt>
    <dgm:pt modelId="{BA3EB38D-CCAC-46D8-A13A-C2A82D8FD2A7}" type="sibTrans" cxnId="{BEBF2940-2450-4F24-BA08-0598B7229B53}">
      <dgm:prSet/>
      <dgm:spPr/>
      <dgm:t>
        <a:bodyPr/>
        <a:lstStyle/>
        <a:p>
          <a:endParaRPr lang="es-CO"/>
        </a:p>
      </dgm:t>
    </dgm:pt>
    <dgm:pt modelId="{CD6F214A-DE2E-4E68-A8EC-9471AEF57AD8}">
      <dgm:prSet phldrT="[Texto]"/>
      <dgm:spPr/>
      <dgm:t>
        <a:bodyPr/>
        <a:lstStyle/>
        <a:p>
          <a:r>
            <a:rPr lang="es-CO" dirty="0" smtClean="0"/>
            <a:t>Relevancia</a:t>
          </a:r>
          <a:endParaRPr lang="es-CO" dirty="0"/>
        </a:p>
      </dgm:t>
    </dgm:pt>
    <dgm:pt modelId="{2BC5B3E0-D3B7-4A9A-9D6C-05088C5CFF48}" type="parTrans" cxnId="{FF8D9D03-8DF1-4E36-B382-45410AEECE46}">
      <dgm:prSet/>
      <dgm:spPr/>
      <dgm:t>
        <a:bodyPr/>
        <a:lstStyle/>
        <a:p>
          <a:endParaRPr lang="es-CO"/>
        </a:p>
      </dgm:t>
    </dgm:pt>
    <dgm:pt modelId="{659BC8BB-F900-49A4-99A1-4833E6D38E21}" type="sibTrans" cxnId="{FF8D9D03-8DF1-4E36-B382-45410AEECE46}">
      <dgm:prSet/>
      <dgm:spPr/>
      <dgm:t>
        <a:bodyPr/>
        <a:lstStyle/>
        <a:p>
          <a:endParaRPr lang="es-CO"/>
        </a:p>
      </dgm:t>
    </dgm:pt>
    <dgm:pt modelId="{AAC3A10F-95DF-4A34-9628-834D72BA262B}">
      <dgm:prSet phldrT="[Texto]"/>
      <dgm:spPr/>
      <dgm:t>
        <a:bodyPr/>
        <a:lstStyle/>
        <a:p>
          <a:r>
            <a:rPr lang="es-CO" dirty="0" smtClean="0"/>
            <a:t>Memoria</a:t>
          </a:r>
          <a:endParaRPr lang="es-CO" dirty="0"/>
        </a:p>
      </dgm:t>
    </dgm:pt>
    <dgm:pt modelId="{C6790D5F-D14B-4FA3-AFC0-CAFA139FDFAE}" type="parTrans" cxnId="{8F20B10D-2AB1-4E17-BF03-6CFFD6C3D869}">
      <dgm:prSet/>
      <dgm:spPr/>
      <dgm:t>
        <a:bodyPr/>
        <a:lstStyle/>
        <a:p>
          <a:endParaRPr lang="es-CO"/>
        </a:p>
      </dgm:t>
    </dgm:pt>
    <dgm:pt modelId="{81081FDA-97FB-4BC8-9293-AF26263E09BD}" type="sibTrans" cxnId="{8F20B10D-2AB1-4E17-BF03-6CFFD6C3D869}">
      <dgm:prSet/>
      <dgm:spPr/>
      <dgm:t>
        <a:bodyPr/>
        <a:lstStyle/>
        <a:p>
          <a:endParaRPr lang="es-CO"/>
        </a:p>
      </dgm:t>
    </dgm:pt>
    <dgm:pt modelId="{52922D46-8D11-4D03-BA79-98040C00B227}" type="pres">
      <dgm:prSet presAssocID="{1DEFB6C9-3405-44C6-BFE1-0B320FE2107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2FAAA3B-5911-4504-8E9B-5E262A28F843}" type="pres">
      <dgm:prSet presAssocID="{2AEB0B10-9C8C-481A-83D1-2C8A1C0F9E4D}" presName="dummy" presStyleCnt="0"/>
      <dgm:spPr/>
    </dgm:pt>
    <dgm:pt modelId="{7C822000-648A-4D01-B904-9B89DCB8EB7C}" type="pres">
      <dgm:prSet presAssocID="{2AEB0B10-9C8C-481A-83D1-2C8A1C0F9E4D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3DFD39-761E-446E-9BA2-ABB152D4E670}" type="pres">
      <dgm:prSet presAssocID="{4851E7B0-6E22-4F04-966B-98D14EBED34E}" presName="sibTrans" presStyleLbl="node1" presStyleIdx="0" presStyleCnt="4"/>
      <dgm:spPr/>
      <dgm:t>
        <a:bodyPr/>
        <a:lstStyle/>
        <a:p>
          <a:endParaRPr lang="es-CO"/>
        </a:p>
      </dgm:t>
    </dgm:pt>
    <dgm:pt modelId="{5CB5AE84-0F69-4DF7-8354-AB0CAC63D6C7}" type="pres">
      <dgm:prSet presAssocID="{4A72C7BE-1F25-4432-A9E4-AF0B4450DCFD}" presName="dummy" presStyleCnt="0"/>
      <dgm:spPr/>
    </dgm:pt>
    <dgm:pt modelId="{B7252368-601F-4449-9C5F-B97F6CDB9D5E}" type="pres">
      <dgm:prSet presAssocID="{4A72C7BE-1F25-4432-A9E4-AF0B4450DCFD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AE5E42-DDED-4424-915B-7E7A3D5F22E1}" type="pres">
      <dgm:prSet presAssocID="{BA3EB38D-CCAC-46D8-A13A-C2A82D8FD2A7}" presName="sibTrans" presStyleLbl="node1" presStyleIdx="1" presStyleCnt="4"/>
      <dgm:spPr/>
      <dgm:t>
        <a:bodyPr/>
        <a:lstStyle/>
        <a:p>
          <a:endParaRPr lang="es-CO"/>
        </a:p>
      </dgm:t>
    </dgm:pt>
    <dgm:pt modelId="{90FF97A4-32EB-454E-B921-0B1654EA6CDE}" type="pres">
      <dgm:prSet presAssocID="{CD6F214A-DE2E-4E68-A8EC-9471AEF57AD8}" presName="dummy" presStyleCnt="0"/>
      <dgm:spPr/>
    </dgm:pt>
    <dgm:pt modelId="{74136278-EEB6-46CD-85D8-4EF741D7DE67}" type="pres">
      <dgm:prSet presAssocID="{CD6F214A-DE2E-4E68-A8EC-9471AEF57AD8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1C4A6E-328E-4BA4-9889-55CEE6B2793B}" type="pres">
      <dgm:prSet presAssocID="{659BC8BB-F900-49A4-99A1-4833E6D38E21}" presName="sibTrans" presStyleLbl="node1" presStyleIdx="2" presStyleCnt="4"/>
      <dgm:spPr/>
      <dgm:t>
        <a:bodyPr/>
        <a:lstStyle/>
        <a:p>
          <a:endParaRPr lang="es-CO"/>
        </a:p>
      </dgm:t>
    </dgm:pt>
    <dgm:pt modelId="{9A0C4359-F045-4746-8ABE-80631678E5FC}" type="pres">
      <dgm:prSet presAssocID="{AAC3A10F-95DF-4A34-9628-834D72BA262B}" presName="dummy" presStyleCnt="0"/>
      <dgm:spPr/>
    </dgm:pt>
    <dgm:pt modelId="{96816F74-9EEB-4A43-98C2-55FC5A4ECD12}" type="pres">
      <dgm:prSet presAssocID="{AAC3A10F-95DF-4A34-9628-834D72BA262B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15FAF40-19CD-4F91-9162-7B4E04A3FF5F}" type="pres">
      <dgm:prSet presAssocID="{81081FDA-97FB-4BC8-9293-AF26263E09BD}" presName="sibTrans" presStyleLbl="node1" presStyleIdx="3" presStyleCnt="4"/>
      <dgm:spPr/>
      <dgm:t>
        <a:bodyPr/>
        <a:lstStyle/>
        <a:p>
          <a:endParaRPr lang="es-CO"/>
        </a:p>
      </dgm:t>
    </dgm:pt>
  </dgm:ptLst>
  <dgm:cxnLst>
    <dgm:cxn modelId="{BEBF2940-2450-4F24-BA08-0598B7229B53}" srcId="{1DEFB6C9-3405-44C6-BFE1-0B320FE2107A}" destId="{4A72C7BE-1F25-4432-A9E4-AF0B4450DCFD}" srcOrd="1" destOrd="0" parTransId="{230F0DC7-E3B0-4956-A4C1-5435EB75BEAB}" sibTransId="{BA3EB38D-CCAC-46D8-A13A-C2A82D8FD2A7}"/>
    <dgm:cxn modelId="{DC93F57E-5B5D-4F9A-B5AA-6CFFC4AE57A1}" type="presOf" srcId="{4A72C7BE-1F25-4432-A9E4-AF0B4450DCFD}" destId="{B7252368-601F-4449-9C5F-B97F6CDB9D5E}" srcOrd="0" destOrd="0" presId="urn:microsoft.com/office/officeart/2005/8/layout/cycle1"/>
    <dgm:cxn modelId="{1D8637A7-3CCD-47BB-9B2A-225B9B06DBA1}" type="presOf" srcId="{1DEFB6C9-3405-44C6-BFE1-0B320FE2107A}" destId="{52922D46-8D11-4D03-BA79-98040C00B227}" srcOrd="0" destOrd="0" presId="urn:microsoft.com/office/officeart/2005/8/layout/cycle1"/>
    <dgm:cxn modelId="{8F20B10D-2AB1-4E17-BF03-6CFFD6C3D869}" srcId="{1DEFB6C9-3405-44C6-BFE1-0B320FE2107A}" destId="{AAC3A10F-95DF-4A34-9628-834D72BA262B}" srcOrd="3" destOrd="0" parTransId="{C6790D5F-D14B-4FA3-AFC0-CAFA139FDFAE}" sibTransId="{81081FDA-97FB-4BC8-9293-AF26263E09BD}"/>
    <dgm:cxn modelId="{FF8D9D03-8DF1-4E36-B382-45410AEECE46}" srcId="{1DEFB6C9-3405-44C6-BFE1-0B320FE2107A}" destId="{CD6F214A-DE2E-4E68-A8EC-9471AEF57AD8}" srcOrd="2" destOrd="0" parTransId="{2BC5B3E0-D3B7-4A9A-9D6C-05088C5CFF48}" sibTransId="{659BC8BB-F900-49A4-99A1-4833E6D38E21}"/>
    <dgm:cxn modelId="{7D07507D-4C16-439C-ACC6-0CBDE3C43730}" type="presOf" srcId="{2AEB0B10-9C8C-481A-83D1-2C8A1C0F9E4D}" destId="{7C822000-648A-4D01-B904-9B89DCB8EB7C}" srcOrd="0" destOrd="0" presId="urn:microsoft.com/office/officeart/2005/8/layout/cycle1"/>
    <dgm:cxn modelId="{89CC90CF-E947-470C-B65F-B3D73C1E687E}" type="presOf" srcId="{659BC8BB-F900-49A4-99A1-4833E6D38E21}" destId="{F51C4A6E-328E-4BA4-9889-55CEE6B2793B}" srcOrd="0" destOrd="0" presId="urn:microsoft.com/office/officeart/2005/8/layout/cycle1"/>
    <dgm:cxn modelId="{C2724567-31A9-4113-AD37-30C0B14E7A73}" type="presOf" srcId="{AAC3A10F-95DF-4A34-9628-834D72BA262B}" destId="{96816F74-9EEB-4A43-98C2-55FC5A4ECD12}" srcOrd="0" destOrd="0" presId="urn:microsoft.com/office/officeart/2005/8/layout/cycle1"/>
    <dgm:cxn modelId="{129B7C12-7C29-4BB6-92FD-78ABFD8AEF34}" type="presOf" srcId="{4851E7B0-6E22-4F04-966B-98D14EBED34E}" destId="{203DFD39-761E-446E-9BA2-ABB152D4E670}" srcOrd="0" destOrd="0" presId="urn:microsoft.com/office/officeart/2005/8/layout/cycle1"/>
    <dgm:cxn modelId="{9F534726-DBF9-4EF2-B1B9-20D66DB66517}" type="presOf" srcId="{CD6F214A-DE2E-4E68-A8EC-9471AEF57AD8}" destId="{74136278-EEB6-46CD-85D8-4EF741D7DE67}" srcOrd="0" destOrd="0" presId="urn:microsoft.com/office/officeart/2005/8/layout/cycle1"/>
    <dgm:cxn modelId="{E77D0360-3B81-44DA-962A-85D085CF586E}" type="presOf" srcId="{BA3EB38D-CCAC-46D8-A13A-C2A82D8FD2A7}" destId="{89AE5E42-DDED-4424-915B-7E7A3D5F22E1}" srcOrd="0" destOrd="0" presId="urn:microsoft.com/office/officeart/2005/8/layout/cycle1"/>
    <dgm:cxn modelId="{4BA7AB8C-22A7-43BB-B205-8C10A6EDBAB0}" srcId="{1DEFB6C9-3405-44C6-BFE1-0B320FE2107A}" destId="{2AEB0B10-9C8C-481A-83D1-2C8A1C0F9E4D}" srcOrd="0" destOrd="0" parTransId="{FC6DC871-8D9B-45DB-91AF-4C6DE014EEC2}" sibTransId="{4851E7B0-6E22-4F04-966B-98D14EBED34E}"/>
    <dgm:cxn modelId="{1E40B24D-1157-4498-93A3-C44206D38912}" type="presOf" srcId="{81081FDA-97FB-4BC8-9293-AF26263E09BD}" destId="{815FAF40-19CD-4F91-9162-7B4E04A3FF5F}" srcOrd="0" destOrd="0" presId="urn:microsoft.com/office/officeart/2005/8/layout/cycle1"/>
    <dgm:cxn modelId="{31ECDF1A-81C0-4924-812D-C2598D84C9BF}" type="presParOf" srcId="{52922D46-8D11-4D03-BA79-98040C00B227}" destId="{92FAAA3B-5911-4504-8E9B-5E262A28F843}" srcOrd="0" destOrd="0" presId="urn:microsoft.com/office/officeart/2005/8/layout/cycle1"/>
    <dgm:cxn modelId="{E480E769-37B6-454E-91EC-EF6086E688FA}" type="presParOf" srcId="{52922D46-8D11-4D03-BA79-98040C00B227}" destId="{7C822000-648A-4D01-B904-9B89DCB8EB7C}" srcOrd="1" destOrd="0" presId="urn:microsoft.com/office/officeart/2005/8/layout/cycle1"/>
    <dgm:cxn modelId="{6B7F26D6-200C-4FDC-AC93-436A97DB2B67}" type="presParOf" srcId="{52922D46-8D11-4D03-BA79-98040C00B227}" destId="{203DFD39-761E-446E-9BA2-ABB152D4E670}" srcOrd="2" destOrd="0" presId="urn:microsoft.com/office/officeart/2005/8/layout/cycle1"/>
    <dgm:cxn modelId="{4ECF7F42-415E-4D1B-998A-2D12C76AB7D8}" type="presParOf" srcId="{52922D46-8D11-4D03-BA79-98040C00B227}" destId="{5CB5AE84-0F69-4DF7-8354-AB0CAC63D6C7}" srcOrd="3" destOrd="0" presId="urn:microsoft.com/office/officeart/2005/8/layout/cycle1"/>
    <dgm:cxn modelId="{D2B148B9-0AF8-40DC-80C4-F3415C174BF1}" type="presParOf" srcId="{52922D46-8D11-4D03-BA79-98040C00B227}" destId="{B7252368-601F-4449-9C5F-B97F6CDB9D5E}" srcOrd="4" destOrd="0" presId="urn:microsoft.com/office/officeart/2005/8/layout/cycle1"/>
    <dgm:cxn modelId="{ABF5BCD6-863B-4A43-92B1-D0CA3DFB7112}" type="presParOf" srcId="{52922D46-8D11-4D03-BA79-98040C00B227}" destId="{89AE5E42-DDED-4424-915B-7E7A3D5F22E1}" srcOrd="5" destOrd="0" presId="urn:microsoft.com/office/officeart/2005/8/layout/cycle1"/>
    <dgm:cxn modelId="{C3D76E41-5E28-46E0-9656-0F8BB55E5A71}" type="presParOf" srcId="{52922D46-8D11-4D03-BA79-98040C00B227}" destId="{90FF97A4-32EB-454E-B921-0B1654EA6CDE}" srcOrd="6" destOrd="0" presId="urn:microsoft.com/office/officeart/2005/8/layout/cycle1"/>
    <dgm:cxn modelId="{48A9564A-0B46-4A74-B4D9-9B5AEBAE18DE}" type="presParOf" srcId="{52922D46-8D11-4D03-BA79-98040C00B227}" destId="{74136278-EEB6-46CD-85D8-4EF741D7DE67}" srcOrd="7" destOrd="0" presId="urn:microsoft.com/office/officeart/2005/8/layout/cycle1"/>
    <dgm:cxn modelId="{B048309B-E6BC-4E91-A37F-A48709D1A549}" type="presParOf" srcId="{52922D46-8D11-4D03-BA79-98040C00B227}" destId="{F51C4A6E-328E-4BA4-9889-55CEE6B2793B}" srcOrd="8" destOrd="0" presId="urn:microsoft.com/office/officeart/2005/8/layout/cycle1"/>
    <dgm:cxn modelId="{66A94897-DD5B-485F-8970-854293D4F94A}" type="presParOf" srcId="{52922D46-8D11-4D03-BA79-98040C00B227}" destId="{9A0C4359-F045-4746-8ABE-80631678E5FC}" srcOrd="9" destOrd="0" presId="urn:microsoft.com/office/officeart/2005/8/layout/cycle1"/>
    <dgm:cxn modelId="{605A3BF4-BC66-46C7-B428-99CD124D9D81}" type="presParOf" srcId="{52922D46-8D11-4D03-BA79-98040C00B227}" destId="{96816F74-9EEB-4A43-98C2-55FC5A4ECD12}" srcOrd="10" destOrd="0" presId="urn:microsoft.com/office/officeart/2005/8/layout/cycle1"/>
    <dgm:cxn modelId="{B4CDE054-BE63-436A-BB38-42A455790A28}" type="presParOf" srcId="{52922D46-8D11-4D03-BA79-98040C00B227}" destId="{815FAF40-19CD-4F91-9162-7B4E04A3FF5F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75CC4E-2034-47D1-A618-AC37D03E81FB}" type="doc">
      <dgm:prSet loTypeId="urn:microsoft.com/office/officeart/2005/8/layout/chevron1" loCatId="process" qsTypeId="urn:microsoft.com/office/officeart/2005/8/quickstyle/3d9" qsCatId="3D" csTypeId="urn:microsoft.com/office/officeart/2005/8/colors/colorful4" csCatId="colorful" phldr="1"/>
      <dgm:spPr/>
    </dgm:pt>
    <dgm:pt modelId="{4BDB0310-CF14-4F30-AA03-4EE6E40A59CF}">
      <dgm:prSet phldrT="[Texto]"/>
      <dgm:spPr/>
      <dgm:t>
        <a:bodyPr/>
        <a:lstStyle/>
        <a:p>
          <a:r>
            <a:rPr lang="es-CO" dirty="0" smtClean="0"/>
            <a:t>1</a:t>
          </a:r>
          <a:endParaRPr lang="es-CO" dirty="0"/>
        </a:p>
      </dgm:t>
    </dgm:pt>
    <dgm:pt modelId="{55EC53A5-3E55-418D-BAA3-FA4D86CDA326}" type="parTrans" cxnId="{159FE838-E942-45D0-BF79-8000B0A47AA9}">
      <dgm:prSet/>
      <dgm:spPr/>
      <dgm:t>
        <a:bodyPr/>
        <a:lstStyle/>
        <a:p>
          <a:endParaRPr lang="es-CO"/>
        </a:p>
      </dgm:t>
    </dgm:pt>
    <dgm:pt modelId="{51060D5F-43A7-488B-A450-E31A0A5154A7}" type="sibTrans" cxnId="{159FE838-E942-45D0-BF79-8000B0A47AA9}">
      <dgm:prSet/>
      <dgm:spPr/>
      <dgm:t>
        <a:bodyPr/>
        <a:lstStyle/>
        <a:p>
          <a:endParaRPr lang="es-CO"/>
        </a:p>
      </dgm:t>
    </dgm:pt>
    <dgm:pt modelId="{30A25FD2-8F38-4DB5-A364-2B247B6442DA}">
      <dgm:prSet phldrT="[Texto]"/>
      <dgm:spPr/>
      <dgm:t>
        <a:bodyPr/>
        <a:lstStyle/>
        <a:p>
          <a:r>
            <a:rPr lang="es-CO" dirty="0" smtClean="0"/>
            <a:t>2</a:t>
          </a:r>
          <a:endParaRPr lang="es-CO" dirty="0"/>
        </a:p>
      </dgm:t>
    </dgm:pt>
    <dgm:pt modelId="{5B7D32CC-0378-4B06-8A1A-4B05ED6B6128}" type="parTrans" cxnId="{6E67D047-4C3B-4211-841A-D014D3FFD43F}">
      <dgm:prSet/>
      <dgm:spPr/>
      <dgm:t>
        <a:bodyPr/>
        <a:lstStyle/>
        <a:p>
          <a:endParaRPr lang="es-CO"/>
        </a:p>
      </dgm:t>
    </dgm:pt>
    <dgm:pt modelId="{ED97DB97-F4EC-4D3B-85EC-71ABD1657B09}" type="sibTrans" cxnId="{6E67D047-4C3B-4211-841A-D014D3FFD43F}">
      <dgm:prSet/>
      <dgm:spPr/>
      <dgm:t>
        <a:bodyPr/>
        <a:lstStyle/>
        <a:p>
          <a:endParaRPr lang="es-CO"/>
        </a:p>
      </dgm:t>
    </dgm:pt>
    <dgm:pt modelId="{65995AEA-4DA2-4FE5-B277-05452E220398}">
      <dgm:prSet phldrT="[Texto]"/>
      <dgm:spPr/>
      <dgm:t>
        <a:bodyPr/>
        <a:lstStyle/>
        <a:p>
          <a:r>
            <a:rPr lang="es-CO" dirty="0" smtClean="0"/>
            <a:t>3</a:t>
          </a:r>
          <a:endParaRPr lang="es-CO" dirty="0"/>
        </a:p>
      </dgm:t>
    </dgm:pt>
    <dgm:pt modelId="{2C71CFAF-0482-4D84-B6D6-9E29C325729D}" type="parTrans" cxnId="{790DB3EC-F107-4F82-B430-4D274F88F4B1}">
      <dgm:prSet/>
      <dgm:spPr/>
      <dgm:t>
        <a:bodyPr/>
        <a:lstStyle/>
        <a:p>
          <a:endParaRPr lang="es-CO"/>
        </a:p>
      </dgm:t>
    </dgm:pt>
    <dgm:pt modelId="{2B2D9C5E-E626-44A4-A4A9-E161BD592977}" type="sibTrans" cxnId="{790DB3EC-F107-4F82-B430-4D274F88F4B1}">
      <dgm:prSet/>
      <dgm:spPr/>
      <dgm:t>
        <a:bodyPr/>
        <a:lstStyle/>
        <a:p>
          <a:endParaRPr lang="es-CO"/>
        </a:p>
      </dgm:t>
    </dgm:pt>
    <dgm:pt modelId="{4033A852-E0D1-4135-8DCE-0F1AAF0404CD}" type="pres">
      <dgm:prSet presAssocID="{E575CC4E-2034-47D1-A618-AC37D03E81FB}" presName="Name0" presStyleCnt="0">
        <dgm:presLayoutVars>
          <dgm:dir/>
          <dgm:animLvl val="lvl"/>
          <dgm:resizeHandles val="exact"/>
        </dgm:presLayoutVars>
      </dgm:prSet>
      <dgm:spPr/>
    </dgm:pt>
    <dgm:pt modelId="{1754519A-CC90-474C-9151-3F15CF45168B}" type="pres">
      <dgm:prSet presAssocID="{4BDB0310-CF14-4F30-AA03-4EE6E40A59C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6E9ACCB-D961-4C32-8D85-66EC0EC4C43D}" type="pres">
      <dgm:prSet presAssocID="{51060D5F-43A7-488B-A450-E31A0A5154A7}" presName="parTxOnlySpace" presStyleCnt="0"/>
      <dgm:spPr/>
    </dgm:pt>
    <dgm:pt modelId="{46320127-B492-4837-84AC-75EAA4C3C366}" type="pres">
      <dgm:prSet presAssocID="{30A25FD2-8F38-4DB5-A364-2B247B6442D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9D2E6D4-0E1E-4CE8-8EFC-37588925185B}" type="pres">
      <dgm:prSet presAssocID="{ED97DB97-F4EC-4D3B-85EC-71ABD1657B09}" presName="parTxOnlySpace" presStyleCnt="0"/>
      <dgm:spPr/>
    </dgm:pt>
    <dgm:pt modelId="{20D41C10-695F-4FA4-92E8-8432BDEDC0DA}" type="pres">
      <dgm:prSet presAssocID="{65995AEA-4DA2-4FE5-B277-05452E22039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E67D047-4C3B-4211-841A-D014D3FFD43F}" srcId="{E575CC4E-2034-47D1-A618-AC37D03E81FB}" destId="{30A25FD2-8F38-4DB5-A364-2B247B6442DA}" srcOrd="1" destOrd="0" parTransId="{5B7D32CC-0378-4B06-8A1A-4B05ED6B6128}" sibTransId="{ED97DB97-F4EC-4D3B-85EC-71ABD1657B09}"/>
    <dgm:cxn modelId="{0DD8B7C0-9E78-4ED8-8E0F-C9A9DF5F2CA9}" type="presOf" srcId="{30A25FD2-8F38-4DB5-A364-2B247B6442DA}" destId="{46320127-B492-4837-84AC-75EAA4C3C366}" srcOrd="0" destOrd="0" presId="urn:microsoft.com/office/officeart/2005/8/layout/chevron1"/>
    <dgm:cxn modelId="{159FE838-E942-45D0-BF79-8000B0A47AA9}" srcId="{E575CC4E-2034-47D1-A618-AC37D03E81FB}" destId="{4BDB0310-CF14-4F30-AA03-4EE6E40A59CF}" srcOrd="0" destOrd="0" parTransId="{55EC53A5-3E55-418D-BAA3-FA4D86CDA326}" sibTransId="{51060D5F-43A7-488B-A450-E31A0A5154A7}"/>
    <dgm:cxn modelId="{8C20CD4E-F33B-4176-BC91-0B83718761AF}" type="presOf" srcId="{4BDB0310-CF14-4F30-AA03-4EE6E40A59CF}" destId="{1754519A-CC90-474C-9151-3F15CF45168B}" srcOrd="0" destOrd="0" presId="urn:microsoft.com/office/officeart/2005/8/layout/chevron1"/>
    <dgm:cxn modelId="{7F2A0449-BD71-4C60-8D93-BE3075D55887}" type="presOf" srcId="{E575CC4E-2034-47D1-A618-AC37D03E81FB}" destId="{4033A852-E0D1-4135-8DCE-0F1AAF0404CD}" srcOrd="0" destOrd="0" presId="urn:microsoft.com/office/officeart/2005/8/layout/chevron1"/>
    <dgm:cxn modelId="{790DB3EC-F107-4F82-B430-4D274F88F4B1}" srcId="{E575CC4E-2034-47D1-A618-AC37D03E81FB}" destId="{65995AEA-4DA2-4FE5-B277-05452E220398}" srcOrd="2" destOrd="0" parTransId="{2C71CFAF-0482-4D84-B6D6-9E29C325729D}" sibTransId="{2B2D9C5E-E626-44A4-A4A9-E161BD592977}"/>
    <dgm:cxn modelId="{D3BC0ACD-808D-4BDB-AD19-E13620280872}" type="presOf" srcId="{65995AEA-4DA2-4FE5-B277-05452E220398}" destId="{20D41C10-695F-4FA4-92E8-8432BDEDC0DA}" srcOrd="0" destOrd="0" presId="urn:microsoft.com/office/officeart/2005/8/layout/chevron1"/>
    <dgm:cxn modelId="{33916EC6-845A-4DCD-9D87-35FCE22E02C5}" type="presParOf" srcId="{4033A852-E0D1-4135-8DCE-0F1AAF0404CD}" destId="{1754519A-CC90-474C-9151-3F15CF45168B}" srcOrd="0" destOrd="0" presId="urn:microsoft.com/office/officeart/2005/8/layout/chevron1"/>
    <dgm:cxn modelId="{7523CE3E-20EF-4D25-B1D4-D9D2A1E5DB58}" type="presParOf" srcId="{4033A852-E0D1-4135-8DCE-0F1AAF0404CD}" destId="{76E9ACCB-D961-4C32-8D85-66EC0EC4C43D}" srcOrd="1" destOrd="0" presId="urn:microsoft.com/office/officeart/2005/8/layout/chevron1"/>
    <dgm:cxn modelId="{14F5BBB1-4E8F-4724-89CF-92037E2E3DB6}" type="presParOf" srcId="{4033A852-E0D1-4135-8DCE-0F1AAF0404CD}" destId="{46320127-B492-4837-84AC-75EAA4C3C366}" srcOrd="2" destOrd="0" presId="urn:microsoft.com/office/officeart/2005/8/layout/chevron1"/>
    <dgm:cxn modelId="{1FFE71C4-E429-4967-8E83-51F626A49791}" type="presParOf" srcId="{4033A852-E0D1-4135-8DCE-0F1AAF0404CD}" destId="{F9D2E6D4-0E1E-4CE8-8EFC-37588925185B}" srcOrd="3" destOrd="0" presId="urn:microsoft.com/office/officeart/2005/8/layout/chevron1"/>
    <dgm:cxn modelId="{897142FB-2D72-4384-9FDF-9ABA31D70155}" type="presParOf" srcId="{4033A852-E0D1-4135-8DCE-0F1AAF0404CD}" destId="{20D41C10-695F-4FA4-92E8-8432BDEDC0D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BDE2D-F5A5-463E-8805-2FF141283806}">
      <dsp:nvSpPr>
        <dsp:cNvPr id="0" name=""/>
        <dsp:cNvSpPr/>
      </dsp:nvSpPr>
      <dsp:spPr>
        <a:xfrm>
          <a:off x="4296591" y="2461"/>
          <a:ext cx="1363727" cy="88642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800" kern="1200" dirty="0" smtClean="0"/>
            <a:t>1</a:t>
          </a:r>
          <a:endParaRPr lang="es-CO" sz="3800" kern="1200" dirty="0"/>
        </a:p>
      </dsp:txBody>
      <dsp:txXfrm>
        <a:off x="4339863" y="45733"/>
        <a:ext cx="1277183" cy="799878"/>
      </dsp:txXfrm>
    </dsp:sp>
    <dsp:sp modelId="{8638FCCA-07BA-4E4D-813C-21013F0C76C9}">
      <dsp:nvSpPr>
        <dsp:cNvPr id="0" name=""/>
        <dsp:cNvSpPr/>
      </dsp:nvSpPr>
      <dsp:spPr>
        <a:xfrm>
          <a:off x="3207270" y="445672"/>
          <a:ext cx="3542370" cy="3542370"/>
        </a:xfrm>
        <a:custGeom>
          <a:avLst/>
          <a:gdLst/>
          <a:ahLst/>
          <a:cxnLst/>
          <a:rect l="0" t="0" r="0" b="0"/>
          <a:pathLst>
            <a:path>
              <a:moveTo>
                <a:pt x="2462419" y="140451"/>
              </a:moveTo>
              <a:arcTo wR="1771185" hR="1771185" stAng="17578266" swAng="196176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C0E98-1177-4F8C-A6A2-863B282D9FE0}">
      <dsp:nvSpPr>
        <dsp:cNvPr id="0" name=""/>
        <dsp:cNvSpPr/>
      </dsp:nvSpPr>
      <dsp:spPr>
        <a:xfrm>
          <a:off x="5981088" y="1226320"/>
          <a:ext cx="1363727" cy="886422"/>
        </a:xfrm>
        <a:prstGeom prst="roundRect">
          <a:avLst/>
        </a:prstGeom>
        <a:gradFill rotWithShape="0">
          <a:gsLst>
            <a:gs pos="0">
              <a:schemeClr val="accent4">
                <a:hueOff val="4931011"/>
                <a:satOff val="-3503"/>
                <a:lumOff val="-112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4931011"/>
                <a:satOff val="-3503"/>
                <a:lumOff val="-112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4931011"/>
                <a:satOff val="-3503"/>
                <a:lumOff val="-112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800" kern="1200" dirty="0" smtClean="0"/>
            <a:t>2</a:t>
          </a:r>
          <a:endParaRPr lang="es-CO" sz="3800" kern="1200" dirty="0"/>
        </a:p>
      </dsp:txBody>
      <dsp:txXfrm>
        <a:off x="6024360" y="1269592"/>
        <a:ext cx="1277183" cy="799878"/>
      </dsp:txXfrm>
    </dsp:sp>
    <dsp:sp modelId="{D2FFE96E-AA0B-4AB9-B989-93AE0C1F1CAE}">
      <dsp:nvSpPr>
        <dsp:cNvPr id="0" name=""/>
        <dsp:cNvSpPr/>
      </dsp:nvSpPr>
      <dsp:spPr>
        <a:xfrm>
          <a:off x="3207270" y="445672"/>
          <a:ext cx="3542370" cy="3542370"/>
        </a:xfrm>
        <a:custGeom>
          <a:avLst/>
          <a:gdLst/>
          <a:ahLst/>
          <a:cxnLst/>
          <a:rect l="0" t="0" r="0" b="0"/>
          <a:pathLst>
            <a:path>
              <a:moveTo>
                <a:pt x="3539937" y="1678392"/>
              </a:moveTo>
              <a:arcTo wR="1771185" hR="1771185" stAng="21419814" swAng="2196474"/>
            </a:path>
          </a:pathLst>
        </a:custGeom>
        <a:noFill/>
        <a:ln w="9525" cap="flat" cmpd="sng" algn="ctr">
          <a:solidFill>
            <a:schemeClr val="accent4">
              <a:hueOff val="4931011"/>
              <a:satOff val="-3503"/>
              <a:lumOff val="-112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1F9CC-2D79-448B-8336-19C5A950DBAF}">
      <dsp:nvSpPr>
        <dsp:cNvPr id="0" name=""/>
        <dsp:cNvSpPr/>
      </dsp:nvSpPr>
      <dsp:spPr>
        <a:xfrm>
          <a:off x="5337668" y="3206565"/>
          <a:ext cx="1363727" cy="886422"/>
        </a:xfrm>
        <a:prstGeom prst="roundRect">
          <a:avLst/>
        </a:prstGeom>
        <a:gradFill rotWithShape="0">
          <a:gsLst>
            <a:gs pos="0">
              <a:schemeClr val="accent4">
                <a:hueOff val="9862022"/>
                <a:satOff val="-7005"/>
                <a:lumOff val="-225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9862022"/>
                <a:satOff val="-7005"/>
                <a:lumOff val="-225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9862022"/>
                <a:satOff val="-7005"/>
                <a:lumOff val="-225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800" kern="1200" dirty="0" smtClean="0"/>
            <a:t>3</a:t>
          </a:r>
          <a:endParaRPr lang="es-CO" sz="3800" kern="1200" dirty="0"/>
        </a:p>
      </dsp:txBody>
      <dsp:txXfrm>
        <a:off x="5380940" y="3249837"/>
        <a:ext cx="1277183" cy="799878"/>
      </dsp:txXfrm>
    </dsp:sp>
    <dsp:sp modelId="{B9B523B9-9078-4471-A444-EA8182E131E8}">
      <dsp:nvSpPr>
        <dsp:cNvPr id="0" name=""/>
        <dsp:cNvSpPr/>
      </dsp:nvSpPr>
      <dsp:spPr>
        <a:xfrm>
          <a:off x="3207270" y="445672"/>
          <a:ext cx="3542370" cy="3542370"/>
        </a:xfrm>
        <a:custGeom>
          <a:avLst/>
          <a:gdLst/>
          <a:ahLst/>
          <a:cxnLst/>
          <a:rect l="0" t="0" r="0" b="0"/>
          <a:pathLst>
            <a:path>
              <a:moveTo>
                <a:pt x="2123360" y="3507004"/>
              </a:moveTo>
              <a:arcTo wR="1771185" hR="1771185" stAng="4711867" swAng="1376266"/>
            </a:path>
          </a:pathLst>
        </a:custGeom>
        <a:noFill/>
        <a:ln w="9525" cap="flat" cmpd="sng" algn="ctr">
          <a:solidFill>
            <a:schemeClr val="accent4">
              <a:hueOff val="9862022"/>
              <a:satOff val="-7005"/>
              <a:lumOff val="-225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FB9DC-2D96-49BD-AE23-F94FA2E3D1DF}">
      <dsp:nvSpPr>
        <dsp:cNvPr id="0" name=""/>
        <dsp:cNvSpPr/>
      </dsp:nvSpPr>
      <dsp:spPr>
        <a:xfrm>
          <a:off x="3255515" y="3206565"/>
          <a:ext cx="1363727" cy="886422"/>
        </a:xfrm>
        <a:prstGeom prst="roundRect">
          <a:avLst/>
        </a:prstGeom>
        <a:gradFill rotWithShape="0">
          <a:gsLst>
            <a:gs pos="0">
              <a:schemeClr val="accent4">
                <a:hueOff val="14793033"/>
                <a:satOff val="-10508"/>
                <a:lumOff val="-338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4793033"/>
                <a:satOff val="-10508"/>
                <a:lumOff val="-338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4793033"/>
                <a:satOff val="-10508"/>
                <a:lumOff val="-338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800" kern="1200" dirty="0" smtClean="0"/>
            <a:t>4</a:t>
          </a:r>
          <a:endParaRPr lang="es-CO" sz="3800" kern="1200" dirty="0"/>
        </a:p>
      </dsp:txBody>
      <dsp:txXfrm>
        <a:off x="3298787" y="3249837"/>
        <a:ext cx="1277183" cy="799878"/>
      </dsp:txXfrm>
    </dsp:sp>
    <dsp:sp modelId="{232209EF-7F21-48EA-B947-C6B1E00397C4}">
      <dsp:nvSpPr>
        <dsp:cNvPr id="0" name=""/>
        <dsp:cNvSpPr/>
      </dsp:nvSpPr>
      <dsp:spPr>
        <a:xfrm>
          <a:off x="3207270" y="445672"/>
          <a:ext cx="3542370" cy="3542370"/>
        </a:xfrm>
        <a:custGeom>
          <a:avLst/>
          <a:gdLst/>
          <a:ahLst/>
          <a:cxnLst/>
          <a:rect l="0" t="0" r="0" b="0"/>
          <a:pathLst>
            <a:path>
              <a:moveTo>
                <a:pt x="296009" y="2751467"/>
              </a:moveTo>
              <a:arcTo wR="1771185" hR="1771185" stAng="8783712" swAng="2196474"/>
            </a:path>
          </a:pathLst>
        </a:custGeom>
        <a:noFill/>
        <a:ln w="9525" cap="flat" cmpd="sng" algn="ctr">
          <a:solidFill>
            <a:schemeClr val="accent4">
              <a:hueOff val="14793033"/>
              <a:satOff val="-10508"/>
              <a:lumOff val="-338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BA4A51-6EC3-495C-B787-4C0ABDDF7AF4}">
      <dsp:nvSpPr>
        <dsp:cNvPr id="0" name=""/>
        <dsp:cNvSpPr/>
      </dsp:nvSpPr>
      <dsp:spPr>
        <a:xfrm>
          <a:off x="2612094" y="1226320"/>
          <a:ext cx="1363727" cy="886422"/>
        </a:xfrm>
        <a:prstGeom prst="roundRect">
          <a:avLst/>
        </a:prstGeom>
        <a:gradFill rotWithShape="0">
          <a:gsLst>
            <a:gs pos="0">
              <a:schemeClr val="accent4">
                <a:hueOff val="19724044"/>
                <a:satOff val="-14010"/>
                <a:lumOff val="-450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9724044"/>
                <a:satOff val="-14010"/>
                <a:lumOff val="-450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9724044"/>
                <a:satOff val="-14010"/>
                <a:lumOff val="-450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800" kern="1200" dirty="0" smtClean="0"/>
            <a:t>5</a:t>
          </a:r>
          <a:endParaRPr lang="es-CO" sz="3800" kern="1200" dirty="0"/>
        </a:p>
      </dsp:txBody>
      <dsp:txXfrm>
        <a:off x="2655366" y="1269592"/>
        <a:ext cx="1277183" cy="799878"/>
      </dsp:txXfrm>
    </dsp:sp>
    <dsp:sp modelId="{7CDD287D-17B8-44C4-A29C-F2DC4556E1AB}">
      <dsp:nvSpPr>
        <dsp:cNvPr id="0" name=""/>
        <dsp:cNvSpPr/>
      </dsp:nvSpPr>
      <dsp:spPr>
        <a:xfrm>
          <a:off x="3207270" y="445672"/>
          <a:ext cx="3542370" cy="3542370"/>
        </a:xfrm>
        <a:custGeom>
          <a:avLst/>
          <a:gdLst/>
          <a:ahLst/>
          <a:cxnLst/>
          <a:rect l="0" t="0" r="0" b="0"/>
          <a:pathLst>
            <a:path>
              <a:moveTo>
                <a:pt x="308585" y="772236"/>
              </a:moveTo>
              <a:arcTo wR="1771185" hR="1771185" stAng="12859973" swAng="1961761"/>
            </a:path>
          </a:pathLst>
        </a:custGeom>
        <a:noFill/>
        <a:ln w="9525" cap="flat" cmpd="sng" algn="ctr">
          <a:solidFill>
            <a:schemeClr val="accent4">
              <a:hueOff val="19724044"/>
              <a:satOff val="-14010"/>
              <a:lumOff val="-450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22000-648A-4D01-B904-9B89DCB8EB7C}">
      <dsp:nvSpPr>
        <dsp:cNvPr id="0" name=""/>
        <dsp:cNvSpPr/>
      </dsp:nvSpPr>
      <dsp:spPr>
        <a:xfrm>
          <a:off x="5491944" y="92901"/>
          <a:ext cx="1470686" cy="147068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Atención</a:t>
          </a:r>
          <a:endParaRPr lang="es-CO" sz="2200" kern="1200" dirty="0"/>
        </a:p>
      </dsp:txBody>
      <dsp:txXfrm>
        <a:off x="5491944" y="92901"/>
        <a:ext cx="1470686" cy="1470686"/>
      </dsp:txXfrm>
    </dsp:sp>
    <dsp:sp modelId="{203DFD39-761E-446E-9BA2-ABB152D4E670}">
      <dsp:nvSpPr>
        <dsp:cNvPr id="0" name=""/>
        <dsp:cNvSpPr/>
      </dsp:nvSpPr>
      <dsp:spPr>
        <a:xfrm>
          <a:off x="2901658" y="278"/>
          <a:ext cx="4153594" cy="4153594"/>
        </a:xfrm>
        <a:prstGeom prst="circularArrow">
          <a:avLst>
            <a:gd name="adj1" fmla="val 6904"/>
            <a:gd name="adj2" fmla="val 465544"/>
            <a:gd name="adj3" fmla="val 548609"/>
            <a:gd name="adj4" fmla="val 20585847"/>
            <a:gd name="adj5" fmla="val 805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252368-601F-4449-9C5F-B97F6CDB9D5E}">
      <dsp:nvSpPr>
        <dsp:cNvPr id="0" name=""/>
        <dsp:cNvSpPr/>
      </dsp:nvSpPr>
      <dsp:spPr>
        <a:xfrm>
          <a:off x="5491944" y="2590564"/>
          <a:ext cx="1470686" cy="147068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Significado</a:t>
          </a:r>
          <a:endParaRPr lang="es-CO" sz="2200" kern="1200" dirty="0"/>
        </a:p>
      </dsp:txBody>
      <dsp:txXfrm>
        <a:off x="5491944" y="2590564"/>
        <a:ext cx="1470686" cy="1470686"/>
      </dsp:txXfrm>
    </dsp:sp>
    <dsp:sp modelId="{89AE5E42-DDED-4424-915B-7E7A3D5F22E1}">
      <dsp:nvSpPr>
        <dsp:cNvPr id="0" name=""/>
        <dsp:cNvSpPr/>
      </dsp:nvSpPr>
      <dsp:spPr>
        <a:xfrm>
          <a:off x="2901658" y="278"/>
          <a:ext cx="4153594" cy="4153594"/>
        </a:xfrm>
        <a:prstGeom prst="circularArrow">
          <a:avLst>
            <a:gd name="adj1" fmla="val 6904"/>
            <a:gd name="adj2" fmla="val 465544"/>
            <a:gd name="adj3" fmla="val 5948609"/>
            <a:gd name="adj4" fmla="val 4385847"/>
            <a:gd name="adj5" fmla="val 805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136278-EEB6-46CD-85D8-4EF741D7DE67}">
      <dsp:nvSpPr>
        <dsp:cNvPr id="0" name=""/>
        <dsp:cNvSpPr/>
      </dsp:nvSpPr>
      <dsp:spPr>
        <a:xfrm>
          <a:off x="2994280" y="2590564"/>
          <a:ext cx="1470686" cy="147068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Relevancia</a:t>
          </a:r>
          <a:endParaRPr lang="es-CO" sz="2200" kern="1200" dirty="0"/>
        </a:p>
      </dsp:txBody>
      <dsp:txXfrm>
        <a:off x="2994280" y="2590564"/>
        <a:ext cx="1470686" cy="1470686"/>
      </dsp:txXfrm>
    </dsp:sp>
    <dsp:sp modelId="{F51C4A6E-328E-4BA4-9889-55CEE6B2793B}">
      <dsp:nvSpPr>
        <dsp:cNvPr id="0" name=""/>
        <dsp:cNvSpPr/>
      </dsp:nvSpPr>
      <dsp:spPr>
        <a:xfrm>
          <a:off x="2901658" y="278"/>
          <a:ext cx="4153594" cy="4153594"/>
        </a:xfrm>
        <a:prstGeom prst="circularArrow">
          <a:avLst>
            <a:gd name="adj1" fmla="val 6904"/>
            <a:gd name="adj2" fmla="val 465544"/>
            <a:gd name="adj3" fmla="val 11348609"/>
            <a:gd name="adj4" fmla="val 9785847"/>
            <a:gd name="adj5" fmla="val 805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816F74-9EEB-4A43-98C2-55FC5A4ECD12}">
      <dsp:nvSpPr>
        <dsp:cNvPr id="0" name=""/>
        <dsp:cNvSpPr/>
      </dsp:nvSpPr>
      <dsp:spPr>
        <a:xfrm>
          <a:off x="2994280" y="92901"/>
          <a:ext cx="1470686" cy="147068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Memoria</a:t>
          </a:r>
          <a:endParaRPr lang="es-CO" sz="2200" kern="1200" dirty="0"/>
        </a:p>
      </dsp:txBody>
      <dsp:txXfrm>
        <a:off x="2994280" y="92901"/>
        <a:ext cx="1470686" cy="1470686"/>
      </dsp:txXfrm>
    </dsp:sp>
    <dsp:sp modelId="{815FAF40-19CD-4F91-9162-7B4E04A3FF5F}">
      <dsp:nvSpPr>
        <dsp:cNvPr id="0" name=""/>
        <dsp:cNvSpPr/>
      </dsp:nvSpPr>
      <dsp:spPr>
        <a:xfrm>
          <a:off x="2901658" y="278"/>
          <a:ext cx="4153594" cy="4153594"/>
        </a:xfrm>
        <a:prstGeom prst="circularArrow">
          <a:avLst>
            <a:gd name="adj1" fmla="val 6904"/>
            <a:gd name="adj2" fmla="val 465544"/>
            <a:gd name="adj3" fmla="val 16748609"/>
            <a:gd name="adj4" fmla="val 15185847"/>
            <a:gd name="adj5" fmla="val 805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4519A-CC90-474C-9151-3F15CF45168B}">
      <dsp:nvSpPr>
        <dsp:cNvPr id="0" name=""/>
        <dsp:cNvSpPr/>
      </dsp:nvSpPr>
      <dsp:spPr>
        <a:xfrm>
          <a:off x="1378" y="2195695"/>
          <a:ext cx="1678891" cy="67155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  <a:sp3d extrusionH="28000" prstMaterial="matte"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200" kern="1200" dirty="0" smtClean="0"/>
            <a:t>1</a:t>
          </a:r>
          <a:endParaRPr lang="es-CO" sz="4200" kern="1200" dirty="0"/>
        </a:p>
      </dsp:txBody>
      <dsp:txXfrm>
        <a:off x="337156" y="2195695"/>
        <a:ext cx="1007335" cy="671556"/>
      </dsp:txXfrm>
    </dsp:sp>
    <dsp:sp modelId="{46320127-B492-4837-84AC-75EAA4C3C366}">
      <dsp:nvSpPr>
        <dsp:cNvPr id="0" name=""/>
        <dsp:cNvSpPr/>
      </dsp:nvSpPr>
      <dsp:spPr>
        <a:xfrm>
          <a:off x="1512379" y="2195695"/>
          <a:ext cx="1678891" cy="671556"/>
        </a:xfrm>
        <a:prstGeom prst="chevron">
          <a:avLst/>
        </a:prstGeom>
        <a:solidFill>
          <a:schemeClr val="accent4">
            <a:hueOff val="9862022"/>
            <a:satOff val="-7005"/>
            <a:lumOff val="-225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  <a:sp3d extrusionH="28000" prstMaterial="matte"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200" kern="1200" dirty="0" smtClean="0"/>
            <a:t>2</a:t>
          </a:r>
          <a:endParaRPr lang="es-CO" sz="4200" kern="1200" dirty="0"/>
        </a:p>
      </dsp:txBody>
      <dsp:txXfrm>
        <a:off x="1848157" y="2195695"/>
        <a:ext cx="1007335" cy="671556"/>
      </dsp:txXfrm>
    </dsp:sp>
    <dsp:sp modelId="{20D41C10-695F-4FA4-92E8-8432BDEDC0DA}">
      <dsp:nvSpPr>
        <dsp:cNvPr id="0" name=""/>
        <dsp:cNvSpPr/>
      </dsp:nvSpPr>
      <dsp:spPr>
        <a:xfrm>
          <a:off x="3023381" y="2195695"/>
          <a:ext cx="1678891" cy="671556"/>
        </a:xfrm>
        <a:prstGeom prst="chevron">
          <a:avLst/>
        </a:prstGeom>
        <a:solidFill>
          <a:schemeClr val="accent4">
            <a:hueOff val="19724044"/>
            <a:satOff val="-14010"/>
            <a:lumOff val="-4509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  <a:sp3d extrusionH="28000" prstMaterial="matte"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200" kern="1200" dirty="0" smtClean="0"/>
            <a:t>3</a:t>
          </a:r>
          <a:endParaRPr lang="es-CO" sz="4200" kern="1200" dirty="0"/>
        </a:p>
      </dsp:txBody>
      <dsp:txXfrm>
        <a:off x="3359159" y="2195695"/>
        <a:ext cx="1007335" cy="671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ING_VID_FIN_3_05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Aprende Inglés en </a:t>
            </a:r>
            <a:br>
              <a:rPr lang="es-CO" dirty="0" smtClean="0"/>
            </a:br>
            <a:r>
              <a:rPr lang="es-CO" dirty="0" smtClean="0"/>
              <a:t>6 meses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 </a:t>
            </a:r>
            <a:r>
              <a:rPr lang="es-CO" sz="2800" dirty="0" smtClean="0"/>
              <a:t>Método Rápido, Fácil y Efectivo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4665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Principio No. </a:t>
            </a:r>
            <a:r>
              <a:rPr lang="es-CO" sz="4400" dirty="0" smtClean="0"/>
              <a:t>1-</a:t>
            </a:r>
            <a:r>
              <a:rPr lang="es-CO" dirty="0" smtClean="0"/>
              <a:t> Interesarme para aprender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6" name="Llamada de nube 5"/>
          <p:cNvSpPr/>
          <p:nvPr/>
        </p:nvSpPr>
        <p:spPr>
          <a:xfrm>
            <a:off x="3026535" y="2452297"/>
            <a:ext cx="6658378" cy="3368468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“Cuando algo se vuelve relevante, adquiere sentido”</a:t>
            </a:r>
          </a:p>
        </p:txBody>
      </p:sp>
    </p:spTree>
    <p:extLst>
      <p:ext uri="{BB962C8B-B14F-4D97-AF65-F5344CB8AC3E}">
        <p14:creationId xmlns:p14="http://schemas.microsoft.com/office/powerpoint/2010/main" val="102969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Principio No. </a:t>
            </a:r>
            <a:r>
              <a:rPr lang="es-CO" sz="4400" dirty="0" smtClean="0"/>
              <a:t>2</a:t>
            </a:r>
            <a:r>
              <a:rPr lang="es-CO" dirty="0" smtClean="0"/>
              <a:t>- Buen ánimo para usar lo aprendido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68" y="2280688"/>
            <a:ext cx="4033692" cy="268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8" y="2336873"/>
            <a:ext cx="3274344" cy="239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4" y="3401263"/>
            <a:ext cx="3896762" cy="303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472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</a:t>
            </a:r>
            <a:r>
              <a:rPr lang="es-CO" dirty="0" smtClean="0"/>
              <a:t>3 - Entender </a:t>
            </a:r>
            <a:r>
              <a:rPr lang="es-CO" dirty="0"/>
              <a:t>para aprender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 smtClean="0"/>
              <a:t>INPUT COMPRENSIBLE -&gt; Stephen </a:t>
            </a:r>
            <a:r>
              <a:rPr lang="es-CO" dirty="0" err="1" smtClean="0"/>
              <a:t>Krashen</a:t>
            </a:r>
            <a:endParaRPr lang="es-CO" dirty="0" smtClean="0"/>
          </a:p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CO" dirty="0" smtClean="0">
                <a:solidFill>
                  <a:schemeClr val="bg1"/>
                </a:solidFill>
              </a:rPr>
              <a:t>Entrenamiento Fisiológico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736726"/>
            <a:ext cx="3698496" cy="243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719974987"/>
              </p:ext>
            </p:extLst>
          </p:nvPr>
        </p:nvGraphicFramePr>
        <p:xfrm>
          <a:off x="6616879" y="2644253"/>
          <a:ext cx="4703651" cy="506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/>
          <p:cNvSpPr txBox="1"/>
          <p:nvPr/>
        </p:nvSpPr>
        <p:spPr>
          <a:xfrm rot="20986334">
            <a:off x="6804216" y="3680251"/>
            <a:ext cx="34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chemeClr val="bg1"/>
                </a:solidFill>
              </a:rPr>
              <a:t>Entrenamiento Fisiológico</a:t>
            </a:r>
          </a:p>
          <a:p>
            <a:pPr algn="ctr"/>
            <a:r>
              <a:rPr lang="es-CO" sz="2400" dirty="0" smtClean="0">
                <a:solidFill>
                  <a:schemeClr val="bg1"/>
                </a:solidFill>
              </a:rPr>
              <a:t>Para aprender Inglés </a:t>
            </a:r>
            <a:endParaRPr lang="es-C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0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</a:t>
            </a:r>
            <a:r>
              <a:rPr lang="es-CO" dirty="0" smtClean="0"/>
              <a:t>3 - Entender </a:t>
            </a:r>
            <a:r>
              <a:rPr lang="es-CO" dirty="0"/>
              <a:t>para aprender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sz="2800" dirty="0" smtClean="0"/>
              <a:t>1. Escuchar, escuchar y escuchar hasta entender</a:t>
            </a:r>
          </a:p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15" y="3227059"/>
            <a:ext cx="2349275" cy="337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 rot="21256196">
            <a:off x="5060140" y="3504049"/>
            <a:ext cx="5571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/>
              <a:t>Escucho y entiendo = </a:t>
            </a:r>
            <a:r>
              <a:rPr lang="es-CO" sz="2400" dirty="0">
                <a:solidFill>
                  <a:srgbClr val="FFC000"/>
                </a:solidFill>
              </a:rPr>
              <a:t>COMPRENDO</a:t>
            </a:r>
          </a:p>
        </p:txBody>
      </p:sp>
      <p:sp>
        <p:nvSpPr>
          <p:cNvPr id="6" name="CuadroTexto 5"/>
          <p:cNvSpPr txBox="1"/>
          <p:nvPr/>
        </p:nvSpPr>
        <p:spPr>
          <a:xfrm rot="689401">
            <a:off x="5045728" y="4835865"/>
            <a:ext cx="6029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/>
              <a:t>Escucho y No entiendo = </a:t>
            </a:r>
            <a:r>
              <a:rPr lang="es-CO" sz="2400" dirty="0">
                <a:solidFill>
                  <a:srgbClr val="FF0000"/>
                </a:solidFill>
              </a:rPr>
              <a:t>NO APRENDO</a:t>
            </a:r>
          </a:p>
          <a:p>
            <a:endParaRPr lang="es-C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</a:t>
            </a:r>
            <a:r>
              <a:rPr lang="es-CO" dirty="0" smtClean="0"/>
              <a:t>3 - Entender </a:t>
            </a:r>
            <a:r>
              <a:rPr lang="es-CO" dirty="0"/>
              <a:t>para aprender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sz="2800" dirty="0" smtClean="0"/>
              <a:t>2. Entender el significado con lenguaje NO verbal</a:t>
            </a:r>
          </a:p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7" y="2909337"/>
            <a:ext cx="3258354" cy="325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>
            <a:off x="5204056" y="3120703"/>
            <a:ext cx="51942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En inglés </a:t>
            </a:r>
            <a:r>
              <a:rPr lang="es-CO" sz="3600" dirty="0">
                <a:solidFill>
                  <a:srgbClr val="FFC000"/>
                </a:solidFill>
              </a:rPr>
              <a:t>1.000</a:t>
            </a:r>
            <a:r>
              <a:rPr lang="es-CO" sz="2400" dirty="0"/>
              <a:t> palabras </a:t>
            </a:r>
            <a:endParaRPr lang="es-CO" sz="2400" dirty="0" smtClean="0"/>
          </a:p>
          <a:p>
            <a:pPr algn="ctr"/>
            <a:endParaRPr lang="es-CO" sz="2400" dirty="0" smtClean="0"/>
          </a:p>
          <a:p>
            <a:pPr algn="ctr"/>
            <a:r>
              <a:rPr lang="es-CO" sz="2400" dirty="0" smtClean="0"/>
              <a:t>cubren </a:t>
            </a:r>
            <a:r>
              <a:rPr lang="es-CO" sz="2400" dirty="0"/>
              <a:t>el </a:t>
            </a:r>
            <a:r>
              <a:rPr lang="es-CO" sz="3600" dirty="0">
                <a:solidFill>
                  <a:srgbClr val="FFC000"/>
                </a:solidFill>
              </a:rPr>
              <a:t>85%</a:t>
            </a:r>
            <a:r>
              <a:rPr lang="es-CO" sz="2400" dirty="0"/>
              <a:t> de todo </a:t>
            </a:r>
            <a:r>
              <a:rPr lang="es-CO" sz="2400" dirty="0" smtClean="0"/>
              <a:t>lo</a:t>
            </a:r>
          </a:p>
          <a:p>
            <a:pPr algn="ctr"/>
            <a:r>
              <a:rPr lang="es-CO" sz="2400" dirty="0" smtClean="0"/>
              <a:t> </a:t>
            </a:r>
          </a:p>
          <a:p>
            <a:pPr algn="ctr"/>
            <a:r>
              <a:rPr lang="es-CO" sz="2400" dirty="0" smtClean="0"/>
              <a:t>que </a:t>
            </a:r>
            <a:r>
              <a:rPr lang="es-CO" sz="2400" dirty="0"/>
              <a:t>se necesita </a:t>
            </a:r>
            <a:r>
              <a:rPr lang="es-CO" sz="2400" dirty="0" smtClean="0"/>
              <a:t>para</a:t>
            </a:r>
          </a:p>
          <a:p>
            <a:pPr algn="ctr"/>
            <a:r>
              <a:rPr lang="es-CO" sz="2400" dirty="0" smtClean="0"/>
              <a:t> </a:t>
            </a:r>
          </a:p>
          <a:p>
            <a:pPr algn="ctr"/>
            <a:r>
              <a:rPr lang="es-CO" sz="2400" dirty="0" smtClean="0"/>
              <a:t>comunicarse </a:t>
            </a:r>
            <a:r>
              <a:rPr lang="es-CO" sz="2400" dirty="0"/>
              <a:t>en lo </a:t>
            </a:r>
            <a:r>
              <a:rPr lang="es-CO" sz="2400" dirty="0" smtClean="0">
                <a:solidFill>
                  <a:srgbClr val="FFC000"/>
                </a:solidFill>
              </a:rPr>
              <a:t>cotidiano</a:t>
            </a:r>
            <a:endParaRPr lang="es-CO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4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</a:t>
            </a:r>
            <a:r>
              <a:rPr lang="es-CO" dirty="0" smtClean="0"/>
              <a:t>3 - Entender </a:t>
            </a:r>
            <a:r>
              <a:rPr lang="es-CO" dirty="0"/>
              <a:t>para aprender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sz="2800" dirty="0"/>
              <a:t>2</a:t>
            </a:r>
            <a:r>
              <a:rPr lang="es-CO" sz="2800" dirty="0" smtClean="0"/>
              <a:t>. Entender el significado con lenguaje NO verbal</a:t>
            </a:r>
          </a:p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6" y="3404039"/>
            <a:ext cx="5263799" cy="241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 rot="682837">
            <a:off x="5691541" y="3782803"/>
            <a:ext cx="6092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</a:rPr>
              <a:t>¿Qué es esto?</a:t>
            </a:r>
            <a:r>
              <a:rPr lang="es-CO" sz="2400" dirty="0"/>
              <a:t>		</a:t>
            </a:r>
            <a:r>
              <a:rPr lang="es-CO" sz="2400" dirty="0" smtClean="0"/>
              <a:t>	</a:t>
            </a:r>
            <a:r>
              <a:rPr lang="es-CO" sz="2400" dirty="0" err="1" smtClean="0"/>
              <a:t>What</a:t>
            </a:r>
            <a:r>
              <a:rPr lang="es-CO" sz="2400" dirty="0" smtClean="0"/>
              <a:t> </a:t>
            </a:r>
            <a:r>
              <a:rPr lang="es-CO" sz="2400" dirty="0" err="1"/>
              <a:t>is</a:t>
            </a:r>
            <a:r>
              <a:rPr lang="es-CO" sz="2400" dirty="0"/>
              <a:t> </a:t>
            </a:r>
            <a:r>
              <a:rPr lang="es-CO" sz="2400" dirty="0" err="1"/>
              <a:t>this</a:t>
            </a:r>
            <a:r>
              <a:rPr lang="es-CO" sz="2400" dirty="0" smtClean="0"/>
              <a:t>?</a:t>
            </a:r>
          </a:p>
          <a:p>
            <a:endParaRPr lang="es-CO" sz="2400" dirty="0"/>
          </a:p>
          <a:p>
            <a:r>
              <a:rPr lang="es-CO" sz="2400" dirty="0">
                <a:solidFill>
                  <a:schemeClr val="bg1"/>
                </a:solidFill>
              </a:rPr>
              <a:t>¿Cómo dices…?</a:t>
            </a:r>
            <a:r>
              <a:rPr lang="es-CO" sz="2400" dirty="0"/>
              <a:t>	</a:t>
            </a:r>
            <a:r>
              <a:rPr lang="es-CO" sz="2400" dirty="0" err="1" smtClean="0"/>
              <a:t>How</a:t>
            </a:r>
            <a:r>
              <a:rPr lang="es-CO" sz="2400" dirty="0" smtClean="0"/>
              <a:t> do </a:t>
            </a:r>
            <a:r>
              <a:rPr lang="es-CO" sz="2400" dirty="0" err="1" smtClean="0"/>
              <a:t>you</a:t>
            </a:r>
            <a:r>
              <a:rPr lang="es-CO" sz="2400" dirty="0" smtClean="0"/>
              <a:t> </a:t>
            </a:r>
            <a:r>
              <a:rPr lang="es-CO" sz="2400" dirty="0" err="1" smtClean="0"/>
              <a:t>say</a:t>
            </a:r>
            <a:r>
              <a:rPr lang="es-CO" sz="2400" dirty="0" smtClean="0"/>
              <a:t>… ?</a:t>
            </a:r>
          </a:p>
          <a:p>
            <a:endParaRPr lang="es-CO" sz="2400" dirty="0"/>
          </a:p>
          <a:p>
            <a:r>
              <a:rPr lang="es-CO" sz="2400" dirty="0">
                <a:solidFill>
                  <a:schemeClr val="bg1"/>
                </a:solidFill>
              </a:rPr>
              <a:t>No entiendo</a:t>
            </a:r>
            <a:r>
              <a:rPr lang="es-CO" sz="2400" dirty="0"/>
              <a:t>		</a:t>
            </a:r>
            <a:r>
              <a:rPr lang="es-CO" sz="2400" dirty="0" smtClean="0"/>
              <a:t>	I </a:t>
            </a:r>
            <a:r>
              <a:rPr lang="es-CO" sz="2400" dirty="0" err="1"/>
              <a:t>don´t</a:t>
            </a:r>
            <a:r>
              <a:rPr lang="es-CO" sz="2400" dirty="0"/>
              <a:t> </a:t>
            </a:r>
            <a:r>
              <a:rPr lang="es-CO" sz="2400" dirty="0" err="1"/>
              <a:t>understand</a:t>
            </a:r>
            <a:endParaRPr lang="es-CO" sz="2400" dirty="0"/>
          </a:p>
          <a:p>
            <a:r>
              <a:rPr lang="es-CO" sz="2400" dirty="0"/>
              <a:t> </a:t>
            </a:r>
          </a:p>
          <a:p>
            <a:pPr algn="ctr"/>
            <a:endParaRPr lang="es-CO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3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3 - Entender para aprender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sz="2800" dirty="0" smtClean="0"/>
              <a:t>3. Mezclar lo aprendido</a:t>
            </a:r>
          </a:p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21135039">
            <a:off x="2547853" y="3350728"/>
            <a:ext cx="2567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solidFill>
                  <a:schemeClr val="bg1"/>
                </a:solidFill>
              </a:rPr>
              <a:t>10</a:t>
            </a:r>
            <a:r>
              <a:rPr lang="es-CO" sz="2400" dirty="0" smtClean="0"/>
              <a:t>	Verbos</a:t>
            </a:r>
          </a:p>
          <a:p>
            <a:endParaRPr lang="es-CO" sz="2400" dirty="0"/>
          </a:p>
          <a:p>
            <a:r>
              <a:rPr lang="es-CO" sz="2400" dirty="0" smtClean="0">
                <a:solidFill>
                  <a:schemeClr val="bg1"/>
                </a:solidFill>
              </a:rPr>
              <a:t>10	</a:t>
            </a:r>
            <a:r>
              <a:rPr lang="es-CO" sz="2400" dirty="0" smtClean="0"/>
              <a:t>Sustantivos</a:t>
            </a:r>
          </a:p>
          <a:p>
            <a:endParaRPr lang="es-CO" sz="2400" dirty="0"/>
          </a:p>
          <a:p>
            <a:r>
              <a:rPr lang="es-CO" sz="2400" dirty="0" smtClean="0">
                <a:solidFill>
                  <a:schemeClr val="bg1"/>
                </a:solidFill>
              </a:rPr>
              <a:t>10</a:t>
            </a:r>
            <a:r>
              <a:rPr lang="es-CO" sz="2400" dirty="0" smtClean="0"/>
              <a:t>	Adjetivos</a:t>
            </a:r>
            <a:endParaRPr lang="es-CO" sz="2400" dirty="0"/>
          </a:p>
          <a:p>
            <a:r>
              <a:rPr lang="es-CO" sz="2400" dirty="0"/>
              <a:t> </a:t>
            </a:r>
          </a:p>
          <a:p>
            <a:pPr algn="ctr"/>
            <a:endParaRPr lang="es-CO" sz="2400" dirty="0">
              <a:solidFill>
                <a:srgbClr val="FFC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 rot="408654">
            <a:off x="6373820" y="3250109"/>
            <a:ext cx="36318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solidFill>
                  <a:srgbClr val="FFC000"/>
                </a:solidFill>
              </a:rPr>
              <a:t>1.000 </a:t>
            </a:r>
          </a:p>
          <a:p>
            <a:pPr algn="ctr"/>
            <a:r>
              <a:rPr lang="es-CO" sz="4400" dirty="0" smtClean="0">
                <a:solidFill>
                  <a:srgbClr val="FFC000"/>
                </a:solidFill>
              </a:rPr>
              <a:t>frases diferentes</a:t>
            </a:r>
            <a:endParaRPr lang="es-CO" sz="4400" dirty="0">
              <a:solidFill>
                <a:srgbClr val="FFC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84395" y="3808230"/>
            <a:ext cx="425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dirty="0" smtClean="0">
                <a:solidFill>
                  <a:schemeClr val="bg1"/>
                </a:solidFill>
              </a:rPr>
              <a:t>=</a:t>
            </a:r>
            <a:endParaRPr lang="es-CO" sz="96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76813" y="5599168"/>
            <a:ext cx="407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“Quiero comer manzana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3380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3 - Entender para aprender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 smtClean="0"/>
              <a:t>3. Ejemplo de una metodología para escuchar, entender y mezclar</a:t>
            </a:r>
          </a:p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86" y="354229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3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</a:t>
            </a:r>
            <a:r>
              <a:rPr lang="es-CO" dirty="0" smtClean="0"/>
              <a:t>4 - Repetir constantemente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820875" y="2436277"/>
            <a:ext cx="5439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/>
              <a:t>Generar</a:t>
            </a:r>
          </a:p>
          <a:p>
            <a:pPr algn="ctr"/>
            <a:r>
              <a:rPr lang="es-CO" sz="3600" dirty="0" smtClean="0">
                <a:solidFill>
                  <a:srgbClr val="FFC000"/>
                </a:solidFill>
              </a:rPr>
              <a:t>confianza para hablar</a:t>
            </a:r>
            <a:endParaRPr lang="es-CO" sz="3600" dirty="0">
              <a:solidFill>
                <a:srgbClr val="FFC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87" y="2611356"/>
            <a:ext cx="4094066" cy="271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9" y="3793801"/>
            <a:ext cx="4357543" cy="289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21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5</a:t>
            </a:r>
            <a:r>
              <a:rPr lang="es-CO" dirty="0" smtClean="0"/>
              <a:t> – Relacionar, mnemotecnia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73" y="4584627"/>
            <a:ext cx="3916211" cy="220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35" y="351306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18" y="3064968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76" y="199340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Conector recto de flecha 11"/>
          <p:cNvCxnSpPr/>
          <p:nvPr/>
        </p:nvCxnSpPr>
        <p:spPr>
          <a:xfrm>
            <a:off x="3505160" y="4945487"/>
            <a:ext cx="641617" cy="283336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endCxn id="10" idx="2"/>
          </p:cNvCxnSpPr>
          <p:nvPr/>
        </p:nvCxnSpPr>
        <p:spPr>
          <a:xfrm flipV="1">
            <a:off x="5911338" y="4136530"/>
            <a:ext cx="1" cy="448097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8056384" y="5208093"/>
            <a:ext cx="714129" cy="355580"/>
          </a:xfrm>
          <a:prstGeom prst="straightConnector1">
            <a:avLst/>
          </a:prstGeom>
          <a:ln w="76200">
            <a:solidFill>
              <a:srgbClr val="FFC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17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Importancia de aprender inglés hoy en día</a:t>
            </a:r>
            <a:endParaRPr lang="es-CO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Es el idioma que se habla en más de 40 países</a:t>
            </a:r>
          </a:p>
          <a:p>
            <a:r>
              <a:rPr lang="es-CO" dirty="0" smtClean="0"/>
              <a:t>Es el idioma más utilizado en áreas como:</a:t>
            </a:r>
          </a:p>
          <a:p>
            <a:pPr lvl="1"/>
            <a:r>
              <a:rPr lang="es-CO" dirty="0" smtClean="0"/>
              <a:t>La académica</a:t>
            </a:r>
          </a:p>
          <a:p>
            <a:pPr lvl="1"/>
            <a:r>
              <a:rPr lang="es-CO" dirty="0" smtClean="0"/>
              <a:t>Científica</a:t>
            </a:r>
          </a:p>
          <a:p>
            <a:pPr lvl="1"/>
            <a:r>
              <a:rPr lang="es-CO" dirty="0" smtClean="0"/>
              <a:t>Tecnológica</a:t>
            </a:r>
          </a:p>
          <a:p>
            <a:pPr lvl="1"/>
            <a:r>
              <a:rPr lang="es-CO" dirty="0" smtClean="0"/>
              <a:t>Turismo </a:t>
            </a:r>
          </a:p>
          <a:p>
            <a:pPr lvl="1"/>
            <a:r>
              <a:rPr lang="es-CO" dirty="0" smtClean="0"/>
              <a:t>Negocios</a:t>
            </a:r>
          </a:p>
          <a:p>
            <a:r>
              <a:rPr lang="es-CO" dirty="0" smtClean="0"/>
              <a:t>Es el idioma del 90 % de la información científica y económica </a:t>
            </a:r>
          </a:p>
          <a:p>
            <a:r>
              <a:rPr lang="es-CO" dirty="0" smtClean="0"/>
              <a:t>El 56% de la páginas de internet están en inglés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4047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13900" cy="1081088"/>
          </a:xfrm>
        </p:spPr>
        <p:txBody>
          <a:bodyPr/>
          <a:lstStyle/>
          <a:p>
            <a:r>
              <a:rPr lang="es-CO" dirty="0" smtClean="0"/>
              <a:t>Metodología </a:t>
            </a:r>
            <a:endParaRPr lang="es-CO" dirty="0"/>
          </a:p>
        </p:txBody>
      </p:sp>
      <p:pic>
        <p:nvPicPr>
          <p:cNvPr id="4" name="Video Introducción plataforma ingle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303" y="1062508"/>
            <a:ext cx="10301519" cy="579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84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¿Cómo logro hablar inglés de manera efectiva, rápida y eficaz?</a:t>
            </a:r>
            <a:endParaRPr lang="es-C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77" y="2962141"/>
            <a:ext cx="5253574" cy="2626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939625" y="2592809"/>
            <a:ext cx="1841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GLOBALIZACIÓN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500" y="2608659"/>
            <a:ext cx="47625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/>
          <p:cNvSpPr/>
          <p:nvPr/>
        </p:nvSpPr>
        <p:spPr>
          <a:xfrm>
            <a:off x="8273057" y="6039050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COMUNICACIÓN</a:t>
            </a:r>
            <a:endParaRPr lang="es-CO" dirty="0"/>
          </a:p>
        </p:txBody>
      </p:sp>
      <p:sp>
        <p:nvSpPr>
          <p:cNvPr id="10" name="Flecha derecha 9"/>
          <p:cNvSpPr/>
          <p:nvPr/>
        </p:nvSpPr>
        <p:spPr>
          <a:xfrm>
            <a:off x="5950039" y="3876541"/>
            <a:ext cx="875764" cy="10818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15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¿</a:t>
            </a:r>
            <a:r>
              <a:rPr lang="es-CO" smtClean="0"/>
              <a:t>Cuántas personas AQUÍ hablan inglés</a:t>
            </a:r>
            <a:r>
              <a:rPr lang="es-CO" dirty="0" smtClean="0"/>
              <a:t>?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21" y="2642088"/>
            <a:ext cx="6272011" cy="347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989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¿Cómo es posible aprender inglés en 6 meses?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59" y="2874893"/>
            <a:ext cx="6001554" cy="300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43" y="3149726"/>
            <a:ext cx="3869364" cy="289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1153725" y="2228562"/>
            <a:ext cx="525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/>
              <a:t>¿Cómo aprender inglés en 6 meses?</a:t>
            </a:r>
            <a:endParaRPr lang="es-CO" sz="2400" dirty="0"/>
          </a:p>
        </p:txBody>
      </p:sp>
      <p:sp>
        <p:nvSpPr>
          <p:cNvPr id="6" name="Rectángulo 5"/>
          <p:cNvSpPr/>
          <p:nvPr/>
        </p:nvSpPr>
        <p:spPr>
          <a:xfrm>
            <a:off x="7721622" y="5640045"/>
            <a:ext cx="4062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/>
              <a:t>PRINCIPIOS para aprender a dibujar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210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Desmontar mitos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29" y="3084623"/>
            <a:ext cx="5135122" cy="205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43" y="3258924"/>
            <a:ext cx="3869364" cy="267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1153725" y="2228562"/>
            <a:ext cx="563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/>
              <a:t>No tengo talento para aprender inglés </a:t>
            </a:r>
            <a:endParaRPr lang="es-CO" sz="2400" dirty="0"/>
          </a:p>
        </p:txBody>
      </p:sp>
      <p:sp>
        <p:nvSpPr>
          <p:cNvPr id="6" name="Rectángulo 5"/>
          <p:cNvSpPr/>
          <p:nvPr/>
        </p:nvSpPr>
        <p:spPr>
          <a:xfrm>
            <a:off x="7876168" y="6054726"/>
            <a:ext cx="370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 smtClean="0"/>
              <a:t>Una inmersión para aprender</a:t>
            </a:r>
            <a:endParaRPr lang="es-CO" sz="2000" dirty="0"/>
          </a:p>
        </p:txBody>
      </p:sp>
      <p:sp>
        <p:nvSpPr>
          <p:cNvPr id="7" name="Multiplicar 6"/>
          <p:cNvSpPr/>
          <p:nvPr/>
        </p:nvSpPr>
        <p:spPr>
          <a:xfrm>
            <a:off x="1632929" y="4111647"/>
            <a:ext cx="4675031" cy="165480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Multiplicar 7"/>
          <p:cNvSpPr/>
          <p:nvPr/>
        </p:nvSpPr>
        <p:spPr>
          <a:xfrm>
            <a:off x="7708743" y="2808734"/>
            <a:ext cx="4675031" cy="165480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785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¿Cómo aprenden a hablar los niños? 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2" y="2700621"/>
            <a:ext cx="4499986" cy="205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1" y="2700621"/>
            <a:ext cx="3869364" cy="216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5274354" y="3460876"/>
            <a:ext cx="233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IMITACIÓN</a:t>
            </a:r>
            <a:endParaRPr lang="es-CO" sz="3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16" y="4790581"/>
            <a:ext cx="4112278" cy="195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93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800" dirty="0"/>
              <a:t>5</a:t>
            </a:r>
            <a:r>
              <a:rPr lang="es-CO" dirty="0" smtClean="0"/>
              <a:t> principios para aprender inglés</a:t>
            </a:r>
            <a:r>
              <a:rPr lang="es-CO" dirty="0"/>
              <a:t> </a:t>
            </a:r>
            <a:r>
              <a:rPr lang="es-CO" dirty="0" smtClean="0"/>
              <a:t>en 6 meses</a:t>
            </a:r>
            <a:endParaRPr lang="es-CO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899769"/>
              </p:ext>
            </p:extLst>
          </p:nvPr>
        </p:nvGraphicFramePr>
        <p:xfrm>
          <a:off x="1106040" y="2349679"/>
          <a:ext cx="9956911" cy="4154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4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Principio No. </a:t>
            </a:r>
            <a:r>
              <a:rPr lang="es-CO" dirty="0" smtClean="0"/>
              <a:t>1- </a:t>
            </a:r>
            <a:r>
              <a:rPr lang="es-CO" dirty="0"/>
              <a:t>Interesarme para aprender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558077"/>
              </p:ext>
            </p:extLst>
          </p:nvPr>
        </p:nvGraphicFramePr>
        <p:xfrm>
          <a:off x="1106040" y="2349679"/>
          <a:ext cx="9956911" cy="4154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590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522</TotalTime>
  <Words>359</Words>
  <Application>Microsoft Office PowerPoint</Application>
  <PresentationFormat>Panorámica</PresentationFormat>
  <Paragraphs>121</Paragraphs>
  <Slides>20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Arial</vt:lpstr>
      <vt:lpstr>Trebuchet MS</vt:lpstr>
      <vt:lpstr>Berlín</vt:lpstr>
      <vt:lpstr>Aprende Inglés en  6 meses</vt:lpstr>
      <vt:lpstr>Importancia de aprender inglés hoy en día</vt:lpstr>
      <vt:lpstr>¿Cómo logro hablar inglés de manera efectiva, rápida y eficaz?</vt:lpstr>
      <vt:lpstr>¿Cuántas personas AQUÍ hablan inglés?</vt:lpstr>
      <vt:lpstr>¿Cómo es posible aprender inglés en 6 meses?</vt:lpstr>
      <vt:lpstr>Desmontar mitos</vt:lpstr>
      <vt:lpstr>¿Cómo aprenden a hablar los niños? </vt:lpstr>
      <vt:lpstr>5 principios para aprender inglés en 6 meses</vt:lpstr>
      <vt:lpstr>Principio No. 1- Interesarme para aprender</vt:lpstr>
      <vt:lpstr>Principio No. 1- Interesarme para aprender</vt:lpstr>
      <vt:lpstr>Principio No. 2- Buen ánimo para usar lo aprendido</vt:lpstr>
      <vt:lpstr>Principio No. 3 - Entender para aprender</vt:lpstr>
      <vt:lpstr>Principio No. 3 - Entender para aprender</vt:lpstr>
      <vt:lpstr>Principio No. 3 - Entender para aprender</vt:lpstr>
      <vt:lpstr>Principio No. 3 - Entender para aprender</vt:lpstr>
      <vt:lpstr>Principio No. 3 - Entender para aprender</vt:lpstr>
      <vt:lpstr>Principio No. 3 - Entender para aprender</vt:lpstr>
      <vt:lpstr>Principio No. 4 - Repetir constantemente</vt:lpstr>
      <vt:lpstr>Principio No. 5 – Relacionar, mnemotecnia</vt:lpstr>
      <vt:lpstr>Metodología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Importancia de aprender inglés hoy en día</dc:title>
  <dc:creator>Nancy Guerrero</dc:creator>
  <cp:lastModifiedBy>Nancy Guerrero</cp:lastModifiedBy>
  <cp:revision>41</cp:revision>
  <dcterms:created xsi:type="dcterms:W3CDTF">2020-03-26T21:18:39Z</dcterms:created>
  <dcterms:modified xsi:type="dcterms:W3CDTF">2020-03-27T13:39:11Z</dcterms:modified>
</cp:coreProperties>
</file>