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CAMBIO TECNOLÓGICO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PARA RESOLVER LOS PROBLEMAS COTIDIANOS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46146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MAL USO DEL CELULAR</a:t>
            </a:r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2391">
            <a:off x="8019433" y="4035626"/>
            <a:ext cx="3737810" cy="20154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8171">
            <a:off x="925079" y="3523202"/>
            <a:ext cx="2433855" cy="2433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469" y="2553097"/>
            <a:ext cx="4164358" cy="2082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341828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COMPETENCIAS DEL SIGLO 21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r>
              <a:rPr lang="es-CO" sz="3200" dirty="0" smtClean="0"/>
              <a:t>¿Cuáles son?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114823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4308" y="4726546"/>
            <a:ext cx="11049446" cy="1825648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Hoy en día los trabajadores requieren desempeños analíticos.</a:t>
            </a:r>
            <a:br>
              <a:rPr lang="es-CO" dirty="0" smtClean="0"/>
            </a:br>
            <a:r>
              <a:rPr lang="es-CO" dirty="0" smtClean="0"/>
              <a:t> Por lo tanto se tienen que afinar competencias personales que tengan habilidades para trabajos que requieren </a:t>
            </a:r>
            <a:br>
              <a:rPr lang="es-CO" dirty="0" smtClean="0"/>
            </a:br>
            <a:r>
              <a:rPr lang="es-CO" dirty="0" smtClean="0"/>
              <a:t>menos actividad mecánica y más actividades creativas e innovadoras.</a:t>
            </a:r>
            <a:br>
              <a:rPr lang="es-CO" dirty="0" smtClean="0"/>
            </a:br>
            <a:endParaRPr lang="es-CO" dirty="0"/>
          </a:p>
        </p:txBody>
      </p:sp>
      <p:pic>
        <p:nvPicPr>
          <p:cNvPr id="7" name="Marcador de posición de imagen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9" b="20689"/>
          <a:stretch>
            <a:fillRect/>
          </a:stretch>
        </p:blipFill>
        <p:spPr>
          <a:xfrm>
            <a:off x="0" y="0"/>
            <a:ext cx="12192000" cy="4800600"/>
          </a:xfrm>
        </p:spPr>
      </p:pic>
    </p:spTree>
    <p:extLst>
      <p:ext uri="{BB962C8B-B14F-4D97-AF65-F5344CB8AC3E}">
        <p14:creationId xmlns:p14="http://schemas.microsoft.com/office/powerpoint/2010/main" val="339770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COMPETNCIAS DEL SIGLO 21</a:t>
            </a:r>
            <a:endParaRPr lang="es-CO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COMPETENCIAS BLANDAS </a:t>
            </a:r>
            <a:endParaRPr lang="es-CO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O" dirty="0" smtClean="0"/>
              <a:t>Desarrolladas desde adentro hacia fuera</a:t>
            </a:r>
            <a:endParaRPr lang="es-CO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O" dirty="0" smtClean="0"/>
              <a:t>COMPETENCIAS DURAS</a:t>
            </a:r>
            <a:endParaRPr lang="es-CO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CO" dirty="0" smtClean="0"/>
              <a:t>Desarrolladas de afuera hacia adentro</a:t>
            </a:r>
            <a:endParaRPr lang="es-CO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718" y="3508374"/>
            <a:ext cx="3069800" cy="20428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941" y="3324808"/>
            <a:ext cx="2628900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447" y="4672865"/>
            <a:ext cx="2696551" cy="13229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1177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¿DÓNDE ESTÁ LA SOLUCIÓN?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sz="3600" dirty="0" smtClean="0"/>
              <a:t>Y… ¿CÓMO?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4211695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CAMBIO TECNOLÓGICO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6062" y="2222286"/>
            <a:ext cx="10554574" cy="3636511"/>
          </a:xfrm>
        </p:spPr>
        <p:txBody>
          <a:bodyPr/>
          <a:lstStyle/>
          <a:p>
            <a:pPr lvl="1"/>
            <a:r>
              <a:rPr lang="es-CO" sz="3800" dirty="0" smtClean="0"/>
              <a:t>Qué es ?</a:t>
            </a:r>
            <a:endParaRPr lang="es-CO" sz="3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774" y="2222287"/>
            <a:ext cx="5703086" cy="28901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uadroTexto 5"/>
          <p:cNvSpPr txBox="1"/>
          <p:nvPr/>
        </p:nvSpPr>
        <p:spPr>
          <a:xfrm>
            <a:off x="1084748" y="5222720"/>
            <a:ext cx="10365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Es un factor que permite el crecimiento económico, </a:t>
            </a:r>
            <a:endParaRPr lang="es-CO" dirty="0" smtClean="0"/>
          </a:p>
          <a:p>
            <a:pPr algn="ctr"/>
            <a:r>
              <a:rPr lang="es-CO" dirty="0" smtClean="0"/>
              <a:t>porque </a:t>
            </a:r>
            <a:r>
              <a:rPr lang="es-CO" dirty="0"/>
              <a:t>posibilita la transformación </a:t>
            </a:r>
            <a:r>
              <a:rPr lang="es-CO" dirty="0" smtClean="0"/>
              <a:t>en </a:t>
            </a:r>
            <a:r>
              <a:rPr lang="es-CO" dirty="0"/>
              <a:t>la manera de hacer las cosas </a:t>
            </a:r>
            <a:endParaRPr lang="es-CO" dirty="0" smtClean="0"/>
          </a:p>
          <a:p>
            <a:pPr algn="ctr"/>
            <a:r>
              <a:rPr lang="es-CO" dirty="0" smtClean="0"/>
              <a:t>y </a:t>
            </a:r>
            <a:r>
              <a:rPr lang="es-CO" dirty="0"/>
              <a:t>genera más bienestar con los mismos recursos</a:t>
            </a:r>
            <a:r>
              <a:rPr lang="es-CO" dirty="0" smtClean="0"/>
              <a:t>,</a:t>
            </a:r>
          </a:p>
          <a:p>
            <a:pPr algn="ctr"/>
            <a:r>
              <a:rPr lang="es-CO" dirty="0" smtClean="0"/>
              <a:t> </a:t>
            </a:r>
            <a:r>
              <a:rPr lang="es-CO" dirty="0"/>
              <a:t>permitiendo </a:t>
            </a:r>
            <a:r>
              <a:rPr lang="es-CO" dirty="0" smtClean="0"/>
              <a:t>optimizar los ingresos.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9101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CAMBIO TECNOLÓGICO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6062" y="2222286"/>
            <a:ext cx="10554574" cy="3636511"/>
          </a:xfrm>
        </p:spPr>
        <p:txBody>
          <a:bodyPr/>
          <a:lstStyle/>
          <a:p>
            <a:pPr lvl="1"/>
            <a:r>
              <a:rPr lang="es-CO" sz="3800" dirty="0"/>
              <a:t> </a:t>
            </a:r>
            <a:r>
              <a:rPr lang="es-CO" sz="3800" dirty="0" smtClean="0"/>
              <a:t>¿Cuáles son algunos de los cambios?</a:t>
            </a:r>
            <a:endParaRPr lang="es-CO" sz="3800" dirty="0"/>
          </a:p>
        </p:txBody>
      </p:sp>
    </p:spTree>
    <p:extLst>
      <p:ext uri="{BB962C8B-B14F-4D97-AF65-F5344CB8AC3E}">
        <p14:creationId xmlns:p14="http://schemas.microsoft.com/office/powerpoint/2010/main" val="2337907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CAMBIOS EN EL TELÉFONO</a:t>
            </a:r>
            <a:endParaRPr lang="es-CO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092" y="2813070"/>
            <a:ext cx="3381375" cy="3202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Marcador de contenido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738" y="2813070"/>
            <a:ext cx="4812845" cy="3202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5132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CAMBIOS EN AUTOMÓVILES</a:t>
            </a:r>
            <a:endParaRPr lang="es-CO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14" y="2975019"/>
            <a:ext cx="4558826" cy="27701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Marcador de contenido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148" y="2975021"/>
            <a:ext cx="5009436" cy="27701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04955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CAMBIOS EN COMPUTADORES</a:t>
            </a:r>
            <a:endParaRPr lang="es-CO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953" y="2975020"/>
            <a:ext cx="4129779" cy="27481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Marcador de contenido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634" y="2975020"/>
            <a:ext cx="4584262" cy="2725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8428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CAMBIOS EN LA EDUCACION</a:t>
            </a:r>
            <a:endParaRPr lang="es-CO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44" y="2558018"/>
            <a:ext cx="4908219" cy="3338311"/>
          </a:xfrm>
        </p:spPr>
      </p:pic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055" y="2558017"/>
            <a:ext cx="4863883" cy="3338311"/>
          </a:xfrm>
        </p:spPr>
      </p:pic>
      <p:sp>
        <p:nvSpPr>
          <p:cNvPr id="7" name="CuadroTexto 6"/>
          <p:cNvSpPr txBox="1"/>
          <p:nvPr/>
        </p:nvSpPr>
        <p:spPr>
          <a:xfrm>
            <a:off x="1596295" y="6246254"/>
            <a:ext cx="2794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EDUCACIÓN  SIGLO 19</a:t>
            </a:r>
            <a:endParaRPr lang="es-CO" dirty="0"/>
          </a:p>
        </p:txBody>
      </p:sp>
      <p:sp>
        <p:nvSpPr>
          <p:cNvPr id="8" name="Rectángulo 7"/>
          <p:cNvSpPr/>
          <p:nvPr/>
        </p:nvSpPr>
        <p:spPr>
          <a:xfrm>
            <a:off x="7745680" y="6246254"/>
            <a:ext cx="2728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EDUCACIÓN  SIGLO 2</a:t>
            </a:r>
            <a:r>
              <a:rPr lang="es-CO" dirty="0" smtClean="0"/>
              <a:t>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056596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USO DE CELULARES EN EL AULA DE CLASES</a:t>
            </a:r>
            <a:endParaRPr lang="es-CO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98" y="2294049"/>
            <a:ext cx="3094141" cy="20590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316" y="3176050"/>
            <a:ext cx="3410264" cy="1916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756" y="4134117"/>
            <a:ext cx="3469821" cy="1943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uadroTexto 7"/>
          <p:cNvSpPr txBox="1"/>
          <p:nvPr/>
        </p:nvSpPr>
        <p:spPr>
          <a:xfrm>
            <a:off x="1326524" y="4435966"/>
            <a:ext cx="2137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Uso libre</a:t>
            </a:r>
            <a:endParaRPr lang="es-CO" dirty="0"/>
          </a:p>
        </p:txBody>
      </p:sp>
      <p:sp>
        <p:nvSpPr>
          <p:cNvPr id="9" name="Rectángulo 8"/>
          <p:cNvSpPr/>
          <p:nvPr/>
        </p:nvSpPr>
        <p:spPr>
          <a:xfrm>
            <a:off x="4394779" y="5092185"/>
            <a:ext cx="3105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Uso para aportar en tema</a:t>
            </a:r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8738067" y="6077217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Uso </a:t>
            </a:r>
            <a:r>
              <a:rPr lang="es-CO" dirty="0" smtClean="0"/>
              <a:t>no permitido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7376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ESTUDIO REALIZADO</a:t>
            </a:r>
            <a:endParaRPr lang="es-CO" dirty="0"/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61" y="3458346"/>
            <a:ext cx="4533090" cy="13969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727" y="2897747"/>
            <a:ext cx="5493271" cy="289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423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132</TotalTime>
  <Words>139</Words>
  <Application>Microsoft Office PowerPoint</Application>
  <PresentationFormat>Panorámica</PresentationFormat>
  <Paragraphs>34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2</vt:lpstr>
      <vt:lpstr>Citable</vt:lpstr>
      <vt:lpstr>CAMBIO TECNOLÓGICO</vt:lpstr>
      <vt:lpstr>CAMBIO TECNOLÓGICO</vt:lpstr>
      <vt:lpstr>CAMBIO TECNOLÓGICO</vt:lpstr>
      <vt:lpstr>CAMBIOS EN EL TELÉFONO</vt:lpstr>
      <vt:lpstr>CAMBIOS EN AUTOMÓVILES</vt:lpstr>
      <vt:lpstr>CAMBIOS EN COMPUTADORES</vt:lpstr>
      <vt:lpstr>CAMBIOS EN LA EDUCACION</vt:lpstr>
      <vt:lpstr>USO DE CELULARES EN EL AULA DE CLASES</vt:lpstr>
      <vt:lpstr>ESTUDIO REALIZADO</vt:lpstr>
      <vt:lpstr>MAL USO DEL CELULAR</vt:lpstr>
      <vt:lpstr>COMPETENCIAS DEL SIGLO 21</vt:lpstr>
      <vt:lpstr>     Hoy en día los trabajadores requieren desempeños analíticos.  Por lo tanto se tienen que afinar competencias personales que tengan habilidades para trabajos que requieren  menos actividad mecánica y más actividades creativas e innovadoras. </vt:lpstr>
      <vt:lpstr>COMPETNCIAS DEL SIGLO 21</vt:lpstr>
      <vt:lpstr>¿DÓNDE ESTÁ LA SOLUCIÓN?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CAMBIO TECNOLÓGICO</dc:title>
  <dc:creator>Nancy Guerrero</dc:creator>
  <cp:lastModifiedBy>Nancy Guerrero</cp:lastModifiedBy>
  <cp:revision>20</cp:revision>
  <dcterms:created xsi:type="dcterms:W3CDTF">2020-03-31T11:13:53Z</dcterms:created>
  <dcterms:modified xsi:type="dcterms:W3CDTF">2020-03-31T13:26:09Z</dcterms:modified>
</cp:coreProperties>
</file>